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8" r:id="rId13"/>
    <p:sldId id="264" r:id="rId14"/>
    <p:sldId id="265" r:id="rId15"/>
    <p:sldId id="269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17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-93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eyeye Richie: H&amp;F" userId="41e57b6b-c98a-4125-8a8d-4dcf1681dd4f" providerId="ADAL" clId="{2343CF22-C4F6-45AC-A3A0-490ACE0B0179}"/>
    <pc:docChg chg="undo custSel modSld">
      <pc:chgData name="Adeyeye Richie: H&amp;F" userId="41e57b6b-c98a-4125-8a8d-4dcf1681dd4f" providerId="ADAL" clId="{2343CF22-C4F6-45AC-A3A0-490ACE0B0179}" dt="2026-06-04T21:06:35.624" v="43" actId="20577"/>
      <pc:docMkLst>
        <pc:docMk/>
      </pc:docMkLst>
      <pc:sldChg chg="modNotesTx">
        <pc:chgData name="Adeyeye Richie: H&amp;F" userId="41e57b6b-c98a-4125-8a8d-4dcf1681dd4f" providerId="ADAL" clId="{2343CF22-C4F6-45AC-A3A0-490ACE0B0179}" dt="2026-06-04T21:06:35.624" v="43" actId="20577"/>
        <pc:sldMkLst>
          <pc:docMk/>
          <pc:sldMk cId="0" sldId="258"/>
        </pc:sldMkLst>
      </pc:sldChg>
      <pc:sldChg chg="modNotesTx">
        <pc:chgData name="Adeyeye Richie: H&amp;F" userId="41e57b6b-c98a-4125-8a8d-4dcf1681dd4f" providerId="ADAL" clId="{2343CF22-C4F6-45AC-A3A0-490ACE0B0179}" dt="2026-06-04T21:04:56.873" v="37" actId="20577"/>
        <pc:sldMkLst>
          <pc:docMk/>
          <pc:sldMk cId="0" sldId="259"/>
        </pc:sldMkLst>
      </pc:sldChg>
      <pc:sldChg chg="modNotesTx">
        <pc:chgData name="Adeyeye Richie: H&amp;F" userId="41e57b6b-c98a-4125-8a8d-4dcf1681dd4f" providerId="ADAL" clId="{2343CF22-C4F6-45AC-A3A0-490ACE0B0179}" dt="2026-06-04T21:03:53.675" v="33" actId="20577"/>
        <pc:sldMkLst>
          <pc:docMk/>
          <pc:sldMk cId="0" sldId="260"/>
        </pc:sldMkLst>
      </pc:sldChg>
      <pc:sldChg chg="modNotesTx">
        <pc:chgData name="Adeyeye Richie: H&amp;F" userId="41e57b6b-c98a-4125-8a8d-4dcf1681dd4f" providerId="ADAL" clId="{2343CF22-C4F6-45AC-A3A0-490ACE0B0179}" dt="2026-06-04T21:01:50.781" v="27" actId="33524"/>
        <pc:sldMkLst>
          <pc:docMk/>
          <pc:sldMk cId="0" sldId="262"/>
        </pc:sldMkLst>
      </pc:sldChg>
      <pc:sldChg chg="modNotesTx">
        <pc:chgData name="Adeyeye Richie: H&amp;F" userId="41e57b6b-c98a-4125-8a8d-4dcf1681dd4f" providerId="ADAL" clId="{2343CF22-C4F6-45AC-A3A0-490ACE0B0179}" dt="2026-06-04T21:00:51.225" v="22" actId="20577"/>
        <pc:sldMkLst>
          <pc:docMk/>
          <pc:sldMk cId="0" sldId="263"/>
        </pc:sldMkLst>
      </pc:sldChg>
      <pc:sldChg chg="modNotesTx">
        <pc:chgData name="Adeyeye Richie: H&amp;F" userId="41e57b6b-c98a-4125-8a8d-4dcf1681dd4f" providerId="ADAL" clId="{2343CF22-C4F6-45AC-A3A0-490ACE0B0179}" dt="2026-06-04T20:57:12.121" v="6" actId="5793"/>
        <pc:sldMkLst>
          <pc:docMk/>
          <pc:sldMk cId="0" sldId="264"/>
        </pc:sldMkLst>
      </pc:sldChg>
      <pc:sldChg chg="modNotesTx">
        <pc:chgData name="Adeyeye Richie: H&amp;F" userId="41e57b6b-c98a-4125-8a8d-4dcf1681dd4f" providerId="ADAL" clId="{2343CF22-C4F6-45AC-A3A0-490ACE0B0179}" dt="2026-06-04T20:58:00.959" v="10" actId="20577"/>
        <pc:sldMkLst>
          <pc:docMk/>
          <pc:sldMk cId="0" sldId="265"/>
        </pc:sldMkLst>
      </pc:sldChg>
      <pc:sldChg chg="modSp mod modNotesTx">
        <pc:chgData name="Adeyeye Richie: H&amp;F" userId="41e57b6b-c98a-4125-8a8d-4dcf1681dd4f" providerId="ADAL" clId="{2343CF22-C4F6-45AC-A3A0-490ACE0B0179}" dt="2026-06-04T20:59:49.039" v="16" actId="20577"/>
        <pc:sldMkLst>
          <pc:docMk/>
          <pc:sldMk cId="2424674634" sldId="268"/>
        </pc:sldMkLst>
        <pc:spChg chg="mod">
          <ac:chgData name="Adeyeye Richie: H&amp;F" userId="41e57b6b-c98a-4125-8a8d-4dcf1681dd4f" providerId="ADAL" clId="{2343CF22-C4F6-45AC-A3A0-490ACE0B0179}" dt="2026-06-04T20:56:06.780" v="1" actId="313"/>
          <ac:spMkLst>
            <pc:docMk/>
            <pc:sldMk cId="2424674634" sldId="268"/>
            <ac:spMk id="2" creationId="{878965FB-9540-13D6-837F-0EE81A573798}"/>
          </ac:spMkLst>
        </pc:spChg>
      </pc:sldChg>
      <pc:sldChg chg="modNotesTx">
        <pc:chgData name="Adeyeye Richie: H&amp;F" userId="41e57b6b-c98a-4125-8a8d-4dcf1681dd4f" providerId="ADAL" clId="{2343CF22-C4F6-45AC-A3A0-490ACE0B0179}" dt="2026-06-04T20:58:29.300" v="12" actId="20577"/>
        <pc:sldMkLst>
          <pc:docMk/>
          <pc:sldMk cId="2344584404" sldId="269"/>
        </pc:sldMkLst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svg"/><Relationship Id="rId1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6.svg"/><Relationship Id="rId1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svg"/><Relationship Id="rId1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6.svg"/><Relationship Id="rId1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2B6FA0-7165-48EE-A181-D59D0DB7D6A9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38A617-14F9-4C9C-84A1-F947E0FFC42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Choosing a secondary school is a big decision</a:t>
          </a:r>
        </a:p>
      </dgm:t>
    </dgm:pt>
    <dgm:pt modelId="{CDEA9BC9-E5F9-4628-8D96-C94326FB1668}" type="parTrans" cxnId="{DC80AB74-C865-4D68-9B5F-81AEBC74F730}">
      <dgm:prSet/>
      <dgm:spPr/>
      <dgm:t>
        <a:bodyPr/>
        <a:lstStyle/>
        <a:p>
          <a:endParaRPr lang="en-US"/>
        </a:p>
      </dgm:t>
    </dgm:pt>
    <dgm:pt modelId="{FCBAF2BC-B09D-498E-B34C-9CA4009816AA}" type="sibTrans" cxnId="{DC80AB74-C865-4D68-9B5F-81AEBC74F730}">
      <dgm:prSet/>
      <dgm:spPr/>
      <dgm:t>
        <a:bodyPr/>
        <a:lstStyle/>
        <a:p>
          <a:endParaRPr lang="en-US"/>
        </a:p>
      </dgm:t>
    </dgm:pt>
    <dgm:pt modelId="{AE021E2B-0946-4232-9CB1-01768266A12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Visit schools and research carefully</a:t>
          </a:r>
        </a:p>
      </dgm:t>
    </dgm:pt>
    <dgm:pt modelId="{8B4CD5A8-933B-4B5E-8D66-4A9CD7650461}" type="parTrans" cxnId="{8836337F-211F-4698-8417-B432329042A0}">
      <dgm:prSet/>
      <dgm:spPr/>
      <dgm:t>
        <a:bodyPr/>
        <a:lstStyle/>
        <a:p>
          <a:endParaRPr lang="en-US"/>
        </a:p>
      </dgm:t>
    </dgm:pt>
    <dgm:pt modelId="{C50A57EB-377D-411F-8364-274941E8D5E4}" type="sibTrans" cxnId="{8836337F-211F-4698-8417-B432329042A0}">
      <dgm:prSet/>
      <dgm:spPr/>
      <dgm:t>
        <a:bodyPr/>
        <a:lstStyle/>
        <a:p>
          <a:endParaRPr lang="en-US"/>
        </a:p>
      </dgm:t>
    </dgm:pt>
    <dgm:pt modelId="{B2D12233-6588-4780-9E22-231A673E27A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Contact admissions for advice</a:t>
          </a:r>
        </a:p>
      </dgm:t>
    </dgm:pt>
    <dgm:pt modelId="{EFEE5F6A-DC1A-4B23-9C9F-C7C49753A1CC}" type="parTrans" cxnId="{F661F8E0-DD89-474B-86C7-1B22491BC7F9}">
      <dgm:prSet/>
      <dgm:spPr/>
      <dgm:t>
        <a:bodyPr/>
        <a:lstStyle/>
        <a:p>
          <a:endParaRPr lang="en-US"/>
        </a:p>
      </dgm:t>
    </dgm:pt>
    <dgm:pt modelId="{0BA03404-050F-450A-A637-EA37F0B9A717}" type="sibTrans" cxnId="{F661F8E0-DD89-474B-86C7-1B22491BC7F9}">
      <dgm:prSet/>
      <dgm:spPr/>
      <dgm:t>
        <a:bodyPr/>
        <a:lstStyle/>
        <a:p>
          <a:endParaRPr lang="en-US"/>
        </a:p>
      </dgm:t>
    </dgm:pt>
    <dgm:pt modelId="{9B43CC9E-79E1-43C4-A57F-DEB54D54987F}" type="pres">
      <dgm:prSet presAssocID="{BC2B6FA0-7165-48EE-A181-D59D0DB7D6A9}" presName="root" presStyleCnt="0">
        <dgm:presLayoutVars>
          <dgm:dir/>
          <dgm:resizeHandles val="exact"/>
        </dgm:presLayoutVars>
      </dgm:prSet>
      <dgm:spPr/>
    </dgm:pt>
    <dgm:pt modelId="{8831EA02-32E9-4BE6-852C-44448A576A7E}" type="pres">
      <dgm:prSet presAssocID="{DD38A617-14F9-4C9C-84A1-F947E0FFC423}" presName="compNode" presStyleCnt="0"/>
      <dgm:spPr/>
    </dgm:pt>
    <dgm:pt modelId="{F0B48AE2-0DDF-4DEE-9F55-1C1393311517}" type="pres">
      <dgm:prSet presAssocID="{DD38A617-14F9-4C9C-84A1-F947E0FFC423}" presName="bgRect" presStyleLbl="bgShp" presStyleIdx="0" presStyleCnt="3"/>
      <dgm:spPr/>
    </dgm:pt>
    <dgm:pt modelId="{775129B3-93E9-4134-A11B-372114065784}" type="pres">
      <dgm:prSet presAssocID="{DD38A617-14F9-4C9C-84A1-F947E0FFC423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D95ABD63-F19C-4EE8-87A7-DAAD54D10C1D}" type="pres">
      <dgm:prSet presAssocID="{DD38A617-14F9-4C9C-84A1-F947E0FFC423}" presName="spaceRect" presStyleCnt="0"/>
      <dgm:spPr/>
    </dgm:pt>
    <dgm:pt modelId="{A1ACA1FF-E39E-453F-90A9-E1081D816215}" type="pres">
      <dgm:prSet presAssocID="{DD38A617-14F9-4C9C-84A1-F947E0FFC423}" presName="parTx" presStyleLbl="revTx" presStyleIdx="0" presStyleCnt="3">
        <dgm:presLayoutVars>
          <dgm:chMax val="0"/>
          <dgm:chPref val="0"/>
        </dgm:presLayoutVars>
      </dgm:prSet>
      <dgm:spPr/>
    </dgm:pt>
    <dgm:pt modelId="{7CA480B2-A6F1-45A5-8243-7928081677C4}" type="pres">
      <dgm:prSet presAssocID="{FCBAF2BC-B09D-498E-B34C-9CA4009816AA}" presName="sibTrans" presStyleCnt="0"/>
      <dgm:spPr/>
    </dgm:pt>
    <dgm:pt modelId="{12573213-A3F2-4B3E-A583-11F7FE24B69D}" type="pres">
      <dgm:prSet presAssocID="{AE021E2B-0946-4232-9CB1-01768266A129}" presName="compNode" presStyleCnt="0"/>
      <dgm:spPr/>
    </dgm:pt>
    <dgm:pt modelId="{36918DDB-2A18-4247-859F-A5DBE3C14711}" type="pres">
      <dgm:prSet presAssocID="{AE021E2B-0946-4232-9CB1-01768266A129}" presName="bgRect" presStyleLbl="bgShp" presStyleIdx="1" presStyleCnt="3"/>
      <dgm:spPr/>
    </dgm:pt>
    <dgm:pt modelId="{859F9DB0-74EB-4B86-A0C6-0759D1EEE353}" type="pres">
      <dgm:prSet presAssocID="{AE021E2B-0946-4232-9CB1-01768266A129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0606F113-A82F-4590-8BAE-E6FA6CC10D64}" type="pres">
      <dgm:prSet presAssocID="{AE021E2B-0946-4232-9CB1-01768266A129}" presName="spaceRect" presStyleCnt="0"/>
      <dgm:spPr/>
    </dgm:pt>
    <dgm:pt modelId="{52ECCF34-AA44-452A-BEE1-139C7D85E752}" type="pres">
      <dgm:prSet presAssocID="{AE021E2B-0946-4232-9CB1-01768266A129}" presName="parTx" presStyleLbl="revTx" presStyleIdx="1" presStyleCnt="3">
        <dgm:presLayoutVars>
          <dgm:chMax val="0"/>
          <dgm:chPref val="0"/>
        </dgm:presLayoutVars>
      </dgm:prSet>
      <dgm:spPr/>
    </dgm:pt>
    <dgm:pt modelId="{D19B9A90-F3DF-4ADE-A52C-227485D85980}" type="pres">
      <dgm:prSet presAssocID="{C50A57EB-377D-411F-8364-274941E8D5E4}" presName="sibTrans" presStyleCnt="0"/>
      <dgm:spPr/>
    </dgm:pt>
    <dgm:pt modelId="{20481563-9F9D-4315-8CAE-DDDB605733D8}" type="pres">
      <dgm:prSet presAssocID="{B2D12233-6588-4780-9E22-231A673E27AE}" presName="compNode" presStyleCnt="0"/>
      <dgm:spPr/>
    </dgm:pt>
    <dgm:pt modelId="{5FCDED02-636A-4D54-B3D3-E0DC932AD42C}" type="pres">
      <dgm:prSet presAssocID="{B2D12233-6588-4780-9E22-231A673E27AE}" presName="bgRect" presStyleLbl="bgShp" presStyleIdx="2" presStyleCnt="3"/>
      <dgm:spPr/>
    </dgm:pt>
    <dgm:pt modelId="{D1E2C796-B342-494E-8C9B-F82E29854165}" type="pres">
      <dgm:prSet presAssocID="{B2D12233-6588-4780-9E22-231A673E27AE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ceiver"/>
        </a:ext>
      </dgm:extLst>
    </dgm:pt>
    <dgm:pt modelId="{92AB2AC5-25CC-457A-ABB3-4296842B9363}" type="pres">
      <dgm:prSet presAssocID="{B2D12233-6588-4780-9E22-231A673E27AE}" presName="spaceRect" presStyleCnt="0"/>
      <dgm:spPr/>
    </dgm:pt>
    <dgm:pt modelId="{18553868-5772-4737-8EE7-9870283E4BFB}" type="pres">
      <dgm:prSet presAssocID="{B2D12233-6588-4780-9E22-231A673E27AE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CD46E0C-271B-4ED1-BA31-CAD90016B2F3}" type="presOf" srcId="{DD38A617-14F9-4C9C-84A1-F947E0FFC423}" destId="{A1ACA1FF-E39E-453F-90A9-E1081D816215}" srcOrd="0" destOrd="0" presId="urn:microsoft.com/office/officeart/2018/2/layout/IconVerticalSolidList"/>
    <dgm:cxn modelId="{D6A3B724-7D6A-4D64-A04E-D2C36B97E8C1}" type="presOf" srcId="{AE021E2B-0946-4232-9CB1-01768266A129}" destId="{52ECCF34-AA44-452A-BEE1-139C7D85E752}" srcOrd="0" destOrd="0" presId="urn:microsoft.com/office/officeart/2018/2/layout/IconVerticalSolidList"/>
    <dgm:cxn modelId="{BBFFA545-94A9-442C-9F0F-A7A851BD682C}" type="presOf" srcId="{BC2B6FA0-7165-48EE-A181-D59D0DB7D6A9}" destId="{9B43CC9E-79E1-43C4-A57F-DEB54D54987F}" srcOrd="0" destOrd="0" presId="urn:microsoft.com/office/officeart/2018/2/layout/IconVerticalSolidList"/>
    <dgm:cxn modelId="{C89EC24E-61F7-4EED-AB8D-11AD29FBA01A}" type="presOf" srcId="{B2D12233-6588-4780-9E22-231A673E27AE}" destId="{18553868-5772-4737-8EE7-9870283E4BFB}" srcOrd="0" destOrd="0" presId="urn:microsoft.com/office/officeart/2018/2/layout/IconVerticalSolidList"/>
    <dgm:cxn modelId="{DC80AB74-C865-4D68-9B5F-81AEBC74F730}" srcId="{BC2B6FA0-7165-48EE-A181-D59D0DB7D6A9}" destId="{DD38A617-14F9-4C9C-84A1-F947E0FFC423}" srcOrd="0" destOrd="0" parTransId="{CDEA9BC9-E5F9-4628-8D96-C94326FB1668}" sibTransId="{FCBAF2BC-B09D-498E-B34C-9CA4009816AA}"/>
    <dgm:cxn modelId="{8836337F-211F-4698-8417-B432329042A0}" srcId="{BC2B6FA0-7165-48EE-A181-D59D0DB7D6A9}" destId="{AE021E2B-0946-4232-9CB1-01768266A129}" srcOrd="1" destOrd="0" parTransId="{8B4CD5A8-933B-4B5E-8D66-4A9CD7650461}" sibTransId="{C50A57EB-377D-411F-8364-274941E8D5E4}"/>
    <dgm:cxn modelId="{F661F8E0-DD89-474B-86C7-1B22491BC7F9}" srcId="{BC2B6FA0-7165-48EE-A181-D59D0DB7D6A9}" destId="{B2D12233-6588-4780-9E22-231A673E27AE}" srcOrd="2" destOrd="0" parTransId="{EFEE5F6A-DC1A-4B23-9C9F-C7C49753A1CC}" sibTransId="{0BA03404-050F-450A-A637-EA37F0B9A717}"/>
    <dgm:cxn modelId="{8D616158-0C32-4872-A8F3-D6085890570D}" type="presParOf" srcId="{9B43CC9E-79E1-43C4-A57F-DEB54D54987F}" destId="{8831EA02-32E9-4BE6-852C-44448A576A7E}" srcOrd="0" destOrd="0" presId="urn:microsoft.com/office/officeart/2018/2/layout/IconVerticalSolidList"/>
    <dgm:cxn modelId="{6FC90B09-6062-4DA9-994A-16F15F22F08E}" type="presParOf" srcId="{8831EA02-32E9-4BE6-852C-44448A576A7E}" destId="{F0B48AE2-0DDF-4DEE-9F55-1C1393311517}" srcOrd="0" destOrd="0" presId="urn:microsoft.com/office/officeart/2018/2/layout/IconVerticalSolidList"/>
    <dgm:cxn modelId="{BA3E2BB7-A62E-4780-8F82-2AD26349BE6E}" type="presParOf" srcId="{8831EA02-32E9-4BE6-852C-44448A576A7E}" destId="{775129B3-93E9-4134-A11B-372114065784}" srcOrd="1" destOrd="0" presId="urn:microsoft.com/office/officeart/2018/2/layout/IconVerticalSolidList"/>
    <dgm:cxn modelId="{A1E0BDA5-7352-48FF-A9AA-92AAB93A9C9E}" type="presParOf" srcId="{8831EA02-32E9-4BE6-852C-44448A576A7E}" destId="{D95ABD63-F19C-4EE8-87A7-DAAD54D10C1D}" srcOrd="2" destOrd="0" presId="urn:microsoft.com/office/officeart/2018/2/layout/IconVerticalSolidList"/>
    <dgm:cxn modelId="{7A061200-D0AE-49ED-90FE-C3F548A3BDFE}" type="presParOf" srcId="{8831EA02-32E9-4BE6-852C-44448A576A7E}" destId="{A1ACA1FF-E39E-453F-90A9-E1081D816215}" srcOrd="3" destOrd="0" presId="urn:microsoft.com/office/officeart/2018/2/layout/IconVerticalSolidList"/>
    <dgm:cxn modelId="{267C6045-C85D-4229-89E0-4D55E58A1199}" type="presParOf" srcId="{9B43CC9E-79E1-43C4-A57F-DEB54D54987F}" destId="{7CA480B2-A6F1-45A5-8243-7928081677C4}" srcOrd="1" destOrd="0" presId="urn:microsoft.com/office/officeart/2018/2/layout/IconVerticalSolidList"/>
    <dgm:cxn modelId="{28D49FDB-E2BC-492C-9B1F-8618D4E1C288}" type="presParOf" srcId="{9B43CC9E-79E1-43C4-A57F-DEB54D54987F}" destId="{12573213-A3F2-4B3E-A583-11F7FE24B69D}" srcOrd="2" destOrd="0" presId="urn:microsoft.com/office/officeart/2018/2/layout/IconVerticalSolidList"/>
    <dgm:cxn modelId="{D6C5A52B-CA83-4FBC-B7A4-165B974BBE9D}" type="presParOf" srcId="{12573213-A3F2-4B3E-A583-11F7FE24B69D}" destId="{36918DDB-2A18-4247-859F-A5DBE3C14711}" srcOrd="0" destOrd="0" presId="urn:microsoft.com/office/officeart/2018/2/layout/IconVerticalSolidList"/>
    <dgm:cxn modelId="{20DDD100-C23E-4B90-96A1-DA3471F722B8}" type="presParOf" srcId="{12573213-A3F2-4B3E-A583-11F7FE24B69D}" destId="{859F9DB0-74EB-4B86-A0C6-0759D1EEE353}" srcOrd="1" destOrd="0" presId="urn:microsoft.com/office/officeart/2018/2/layout/IconVerticalSolidList"/>
    <dgm:cxn modelId="{7C235588-CE47-430E-A139-9C15466ADCFD}" type="presParOf" srcId="{12573213-A3F2-4B3E-A583-11F7FE24B69D}" destId="{0606F113-A82F-4590-8BAE-E6FA6CC10D64}" srcOrd="2" destOrd="0" presId="urn:microsoft.com/office/officeart/2018/2/layout/IconVerticalSolidList"/>
    <dgm:cxn modelId="{A270CDDB-863E-4E66-AE56-D0FEBA893956}" type="presParOf" srcId="{12573213-A3F2-4B3E-A583-11F7FE24B69D}" destId="{52ECCF34-AA44-452A-BEE1-139C7D85E752}" srcOrd="3" destOrd="0" presId="urn:microsoft.com/office/officeart/2018/2/layout/IconVerticalSolidList"/>
    <dgm:cxn modelId="{C333E6A1-C97E-40F8-8E2A-8EEC1C950051}" type="presParOf" srcId="{9B43CC9E-79E1-43C4-A57F-DEB54D54987F}" destId="{D19B9A90-F3DF-4ADE-A52C-227485D85980}" srcOrd="3" destOrd="0" presId="urn:microsoft.com/office/officeart/2018/2/layout/IconVerticalSolidList"/>
    <dgm:cxn modelId="{FA229018-2C7F-4A55-8827-E97016A65332}" type="presParOf" srcId="{9B43CC9E-79E1-43C4-A57F-DEB54D54987F}" destId="{20481563-9F9D-4315-8CAE-DDDB605733D8}" srcOrd="4" destOrd="0" presId="urn:microsoft.com/office/officeart/2018/2/layout/IconVerticalSolidList"/>
    <dgm:cxn modelId="{279FBDE9-38D4-47BA-88D4-54944EDCF03E}" type="presParOf" srcId="{20481563-9F9D-4315-8CAE-DDDB605733D8}" destId="{5FCDED02-636A-4D54-B3D3-E0DC932AD42C}" srcOrd="0" destOrd="0" presId="urn:microsoft.com/office/officeart/2018/2/layout/IconVerticalSolidList"/>
    <dgm:cxn modelId="{87C7A077-D70E-47D9-A5E4-5188A91C114C}" type="presParOf" srcId="{20481563-9F9D-4315-8CAE-DDDB605733D8}" destId="{D1E2C796-B342-494E-8C9B-F82E29854165}" srcOrd="1" destOrd="0" presId="urn:microsoft.com/office/officeart/2018/2/layout/IconVerticalSolidList"/>
    <dgm:cxn modelId="{99BF3694-36C2-4C8B-ACB6-20CBDE46478F}" type="presParOf" srcId="{20481563-9F9D-4315-8CAE-DDDB605733D8}" destId="{92AB2AC5-25CC-457A-ABB3-4296842B9363}" srcOrd="2" destOrd="0" presId="urn:microsoft.com/office/officeart/2018/2/layout/IconVerticalSolidList"/>
    <dgm:cxn modelId="{D679670E-8EB7-44EF-BE7F-5B5D6E21B2F1}" type="presParOf" srcId="{20481563-9F9D-4315-8CAE-DDDB605733D8}" destId="{18553868-5772-4737-8EE7-9870283E4BF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A8E87FD-1959-47CF-BCDE-92F6573A8B36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D9C43D0-3508-488D-A64F-FFD7E403932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Apply Sep 1 – Oct 31</a:t>
          </a:r>
        </a:p>
      </dgm:t>
    </dgm:pt>
    <dgm:pt modelId="{E0CA9474-ECC4-4692-938A-1EA6392C2B52}" type="parTrans" cxnId="{6A7263D1-C818-4984-9B60-707BBE446193}">
      <dgm:prSet/>
      <dgm:spPr/>
      <dgm:t>
        <a:bodyPr/>
        <a:lstStyle/>
        <a:p>
          <a:endParaRPr lang="en-US"/>
        </a:p>
      </dgm:t>
    </dgm:pt>
    <dgm:pt modelId="{E9773C36-52A0-4B61-A713-2D0FDC319BD3}" type="sibTrans" cxnId="{6A7263D1-C818-4984-9B60-707BBE446193}">
      <dgm:prSet/>
      <dgm:spPr/>
      <dgm:t>
        <a:bodyPr/>
        <a:lstStyle/>
        <a:p>
          <a:endParaRPr lang="en-US"/>
        </a:p>
      </dgm:t>
    </dgm:pt>
    <dgm:pt modelId="{C533D20B-50C6-486C-8583-41642550872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List up to 6 schools</a:t>
          </a:r>
        </a:p>
      </dgm:t>
    </dgm:pt>
    <dgm:pt modelId="{7BF9EA3C-4680-4AE2-A590-386FDB8C6879}" type="parTrans" cxnId="{E20092B9-128D-42C7-B47F-C0B4B0A11901}">
      <dgm:prSet/>
      <dgm:spPr/>
      <dgm:t>
        <a:bodyPr/>
        <a:lstStyle/>
        <a:p>
          <a:endParaRPr lang="en-US"/>
        </a:p>
      </dgm:t>
    </dgm:pt>
    <dgm:pt modelId="{14113CB1-2A65-475B-A3C0-58BC6A46CAA5}" type="sibTrans" cxnId="{E20092B9-128D-42C7-B47F-C0B4B0A11901}">
      <dgm:prSet/>
      <dgm:spPr/>
      <dgm:t>
        <a:bodyPr/>
        <a:lstStyle/>
        <a:p>
          <a:endParaRPr lang="en-US"/>
        </a:p>
      </dgm:t>
    </dgm:pt>
    <dgm:pt modelId="{1DFEC39F-4066-4F87-BE3D-AEDD613212F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Apply via your home borough</a:t>
          </a:r>
        </a:p>
      </dgm:t>
    </dgm:pt>
    <dgm:pt modelId="{12EB3590-37EE-4622-8B3F-D15F8689EB3B}" type="parTrans" cxnId="{56EBCE82-1CFE-4BC4-8ADA-DE2E3528A793}">
      <dgm:prSet/>
      <dgm:spPr/>
      <dgm:t>
        <a:bodyPr/>
        <a:lstStyle/>
        <a:p>
          <a:endParaRPr lang="en-US"/>
        </a:p>
      </dgm:t>
    </dgm:pt>
    <dgm:pt modelId="{74D2701C-C5BA-4246-B293-21545C5F16F1}" type="sibTrans" cxnId="{56EBCE82-1CFE-4BC4-8ADA-DE2E3528A793}">
      <dgm:prSet/>
      <dgm:spPr/>
      <dgm:t>
        <a:bodyPr/>
        <a:lstStyle/>
        <a:p>
          <a:endParaRPr lang="en-US"/>
        </a:p>
      </dgm:t>
    </dgm:pt>
    <dgm:pt modelId="{660F0990-B955-476A-8D82-B2E48B3E40BC}" type="pres">
      <dgm:prSet presAssocID="{4A8E87FD-1959-47CF-BCDE-92F6573A8B36}" presName="root" presStyleCnt="0">
        <dgm:presLayoutVars>
          <dgm:dir/>
          <dgm:resizeHandles val="exact"/>
        </dgm:presLayoutVars>
      </dgm:prSet>
      <dgm:spPr/>
    </dgm:pt>
    <dgm:pt modelId="{3219FEE3-18CD-4530-B70C-F338DDF1EEE7}" type="pres">
      <dgm:prSet presAssocID="{0D9C43D0-3508-488D-A64F-FFD7E4039320}" presName="compNode" presStyleCnt="0"/>
      <dgm:spPr/>
    </dgm:pt>
    <dgm:pt modelId="{3BCE68C3-21D2-4E92-8EA9-C4848CE54021}" type="pres">
      <dgm:prSet presAssocID="{0D9C43D0-3508-488D-A64F-FFD7E4039320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BACB999-677B-4BD9-A433-8CCF1F85579E}" type="pres">
      <dgm:prSet presAssocID="{0D9C43D0-3508-488D-A64F-FFD7E4039320}" presName="spaceRect" presStyleCnt="0"/>
      <dgm:spPr/>
    </dgm:pt>
    <dgm:pt modelId="{D082F11D-0ACF-421A-99E0-76215640B897}" type="pres">
      <dgm:prSet presAssocID="{0D9C43D0-3508-488D-A64F-FFD7E4039320}" presName="textRect" presStyleLbl="revTx" presStyleIdx="0" presStyleCnt="3">
        <dgm:presLayoutVars>
          <dgm:chMax val="1"/>
          <dgm:chPref val="1"/>
        </dgm:presLayoutVars>
      </dgm:prSet>
      <dgm:spPr/>
    </dgm:pt>
    <dgm:pt modelId="{54595494-5659-4DEE-94BD-A9216C514610}" type="pres">
      <dgm:prSet presAssocID="{E9773C36-52A0-4B61-A713-2D0FDC319BD3}" presName="sibTrans" presStyleCnt="0"/>
      <dgm:spPr/>
    </dgm:pt>
    <dgm:pt modelId="{5BE27F3E-7620-4702-AC60-93C8D8FD4251}" type="pres">
      <dgm:prSet presAssocID="{C533D20B-50C6-486C-8583-416425508726}" presName="compNode" presStyleCnt="0"/>
      <dgm:spPr/>
    </dgm:pt>
    <dgm:pt modelId="{C32F5267-CF71-4F0B-8160-50E4E4985B97}" type="pres">
      <dgm:prSet presAssocID="{C533D20B-50C6-486C-8583-416425508726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80367235-BE91-48E3-BF76-AFF3B050051A}" type="pres">
      <dgm:prSet presAssocID="{C533D20B-50C6-486C-8583-416425508726}" presName="spaceRect" presStyleCnt="0"/>
      <dgm:spPr/>
    </dgm:pt>
    <dgm:pt modelId="{4FA40871-D8DB-4912-B4AE-FA664E07C290}" type="pres">
      <dgm:prSet presAssocID="{C533D20B-50C6-486C-8583-416425508726}" presName="textRect" presStyleLbl="revTx" presStyleIdx="1" presStyleCnt="3">
        <dgm:presLayoutVars>
          <dgm:chMax val="1"/>
          <dgm:chPref val="1"/>
        </dgm:presLayoutVars>
      </dgm:prSet>
      <dgm:spPr/>
    </dgm:pt>
    <dgm:pt modelId="{B8D61B20-30DB-4AF1-8B54-466930807E98}" type="pres">
      <dgm:prSet presAssocID="{14113CB1-2A65-475B-A3C0-58BC6A46CAA5}" presName="sibTrans" presStyleCnt="0"/>
      <dgm:spPr/>
    </dgm:pt>
    <dgm:pt modelId="{C6F89965-C009-4834-AAEF-039010AD3A29}" type="pres">
      <dgm:prSet presAssocID="{1DFEC39F-4066-4F87-BE3D-AEDD613212F4}" presName="compNode" presStyleCnt="0"/>
      <dgm:spPr/>
    </dgm:pt>
    <dgm:pt modelId="{F0702ED9-03DA-4DAF-8E28-F8F869DBCEF6}" type="pres">
      <dgm:prSet presAssocID="{1DFEC39F-4066-4F87-BE3D-AEDD613212F4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ouse"/>
        </a:ext>
      </dgm:extLst>
    </dgm:pt>
    <dgm:pt modelId="{75B8DAA0-5A46-4F0E-8EF7-511EF572835E}" type="pres">
      <dgm:prSet presAssocID="{1DFEC39F-4066-4F87-BE3D-AEDD613212F4}" presName="spaceRect" presStyleCnt="0"/>
      <dgm:spPr/>
    </dgm:pt>
    <dgm:pt modelId="{C6093A89-60C9-43D2-8617-5CC3FBFF84F1}" type="pres">
      <dgm:prSet presAssocID="{1DFEC39F-4066-4F87-BE3D-AEDD613212F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B8BAD30A-2394-4EDE-BF3D-23D2C0AF2D9F}" type="presOf" srcId="{1DFEC39F-4066-4F87-BE3D-AEDD613212F4}" destId="{C6093A89-60C9-43D2-8617-5CC3FBFF84F1}" srcOrd="0" destOrd="0" presId="urn:microsoft.com/office/officeart/2018/2/layout/IconLabelList"/>
    <dgm:cxn modelId="{FFB61A44-0F45-4A07-A5F6-AEC35E6603B3}" type="presOf" srcId="{C533D20B-50C6-486C-8583-416425508726}" destId="{4FA40871-D8DB-4912-B4AE-FA664E07C290}" srcOrd="0" destOrd="0" presId="urn:microsoft.com/office/officeart/2018/2/layout/IconLabelList"/>
    <dgm:cxn modelId="{2905514B-25D5-4357-8F33-A2CFD9CE11FE}" type="presOf" srcId="{4A8E87FD-1959-47CF-BCDE-92F6573A8B36}" destId="{660F0990-B955-476A-8D82-B2E48B3E40BC}" srcOrd="0" destOrd="0" presId="urn:microsoft.com/office/officeart/2018/2/layout/IconLabelList"/>
    <dgm:cxn modelId="{56EBCE82-1CFE-4BC4-8ADA-DE2E3528A793}" srcId="{4A8E87FD-1959-47CF-BCDE-92F6573A8B36}" destId="{1DFEC39F-4066-4F87-BE3D-AEDD613212F4}" srcOrd="2" destOrd="0" parTransId="{12EB3590-37EE-4622-8B3F-D15F8689EB3B}" sibTransId="{74D2701C-C5BA-4246-B293-21545C5F16F1}"/>
    <dgm:cxn modelId="{1F402CAE-0907-47E6-BBA1-422AC2133784}" type="presOf" srcId="{0D9C43D0-3508-488D-A64F-FFD7E4039320}" destId="{D082F11D-0ACF-421A-99E0-76215640B897}" srcOrd="0" destOrd="0" presId="urn:microsoft.com/office/officeart/2018/2/layout/IconLabelList"/>
    <dgm:cxn modelId="{E20092B9-128D-42C7-B47F-C0B4B0A11901}" srcId="{4A8E87FD-1959-47CF-BCDE-92F6573A8B36}" destId="{C533D20B-50C6-486C-8583-416425508726}" srcOrd="1" destOrd="0" parTransId="{7BF9EA3C-4680-4AE2-A590-386FDB8C6879}" sibTransId="{14113CB1-2A65-475B-A3C0-58BC6A46CAA5}"/>
    <dgm:cxn modelId="{6A7263D1-C818-4984-9B60-707BBE446193}" srcId="{4A8E87FD-1959-47CF-BCDE-92F6573A8B36}" destId="{0D9C43D0-3508-488D-A64F-FFD7E4039320}" srcOrd="0" destOrd="0" parTransId="{E0CA9474-ECC4-4692-938A-1EA6392C2B52}" sibTransId="{E9773C36-52A0-4B61-A713-2D0FDC319BD3}"/>
    <dgm:cxn modelId="{BB86AF2C-E1CE-45C6-B069-1AF1EA5AD374}" type="presParOf" srcId="{660F0990-B955-476A-8D82-B2E48B3E40BC}" destId="{3219FEE3-18CD-4530-B70C-F338DDF1EEE7}" srcOrd="0" destOrd="0" presId="urn:microsoft.com/office/officeart/2018/2/layout/IconLabelList"/>
    <dgm:cxn modelId="{75669941-6FE8-4846-B218-938389E2700B}" type="presParOf" srcId="{3219FEE3-18CD-4530-B70C-F338DDF1EEE7}" destId="{3BCE68C3-21D2-4E92-8EA9-C4848CE54021}" srcOrd="0" destOrd="0" presId="urn:microsoft.com/office/officeart/2018/2/layout/IconLabelList"/>
    <dgm:cxn modelId="{C8F8164A-9472-44E2-8458-0E0EF88BB9BB}" type="presParOf" srcId="{3219FEE3-18CD-4530-B70C-F338DDF1EEE7}" destId="{ABACB999-677B-4BD9-A433-8CCF1F85579E}" srcOrd="1" destOrd="0" presId="urn:microsoft.com/office/officeart/2018/2/layout/IconLabelList"/>
    <dgm:cxn modelId="{152378D5-8C3D-4284-B84A-3DE1E72ECDF9}" type="presParOf" srcId="{3219FEE3-18CD-4530-B70C-F338DDF1EEE7}" destId="{D082F11D-0ACF-421A-99E0-76215640B897}" srcOrd="2" destOrd="0" presId="urn:microsoft.com/office/officeart/2018/2/layout/IconLabelList"/>
    <dgm:cxn modelId="{EF88E45A-B8E1-4288-85E5-99C477C39632}" type="presParOf" srcId="{660F0990-B955-476A-8D82-B2E48B3E40BC}" destId="{54595494-5659-4DEE-94BD-A9216C514610}" srcOrd="1" destOrd="0" presId="urn:microsoft.com/office/officeart/2018/2/layout/IconLabelList"/>
    <dgm:cxn modelId="{5737CFAD-B9A8-4B98-9D92-C71E18B41DE1}" type="presParOf" srcId="{660F0990-B955-476A-8D82-B2E48B3E40BC}" destId="{5BE27F3E-7620-4702-AC60-93C8D8FD4251}" srcOrd="2" destOrd="0" presId="urn:microsoft.com/office/officeart/2018/2/layout/IconLabelList"/>
    <dgm:cxn modelId="{02317650-BE0E-487D-BCF0-CF33260477B4}" type="presParOf" srcId="{5BE27F3E-7620-4702-AC60-93C8D8FD4251}" destId="{C32F5267-CF71-4F0B-8160-50E4E4985B97}" srcOrd="0" destOrd="0" presId="urn:microsoft.com/office/officeart/2018/2/layout/IconLabelList"/>
    <dgm:cxn modelId="{DDA47CF0-9AA0-47B8-907E-6788D080E1AE}" type="presParOf" srcId="{5BE27F3E-7620-4702-AC60-93C8D8FD4251}" destId="{80367235-BE91-48E3-BF76-AFF3B050051A}" srcOrd="1" destOrd="0" presId="urn:microsoft.com/office/officeart/2018/2/layout/IconLabelList"/>
    <dgm:cxn modelId="{D66B551F-6C7C-4278-B1AE-0D60C0E24E39}" type="presParOf" srcId="{5BE27F3E-7620-4702-AC60-93C8D8FD4251}" destId="{4FA40871-D8DB-4912-B4AE-FA664E07C290}" srcOrd="2" destOrd="0" presId="urn:microsoft.com/office/officeart/2018/2/layout/IconLabelList"/>
    <dgm:cxn modelId="{88F32CDC-F3A5-4C07-95B7-82FBB9ABF833}" type="presParOf" srcId="{660F0990-B955-476A-8D82-B2E48B3E40BC}" destId="{B8D61B20-30DB-4AF1-8B54-466930807E98}" srcOrd="3" destOrd="0" presId="urn:microsoft.com/office/officeart/2018/2/layout/IconLabelList"/>
    <dgm:cxn modelId="{2EFA3564-DC0E-428F-AA8E-95D94956ABDE}" type="presParOf" srcId="{660F0990-B955-476A-8D82-B2E48B3E40BC}" destId="{C6F89965-C009-4834-AAEF-039010AD3A29}" srcOrd="4" destOrd="0" presId="urn:microsoft.com/office/officeart/2018/2/layout/IconLabelList"/>
    <dgm:cxn modelId="{D0675A7B-4085-47E2-8138-2F7C74055392}" type="presParOf" srcId="{C6F89965-C009-4834-AAEF-039010AD3A29}" destId="{F0702ED9-03DA-4DAF-8E28-F8F869DBCEF6}" srcOrd="0" destOrd="0" presId="urn:microsoft.com/office/officeart/2018/2/layout/IconLabelList"/>
    <dgm:cxn modelId="{DE4EF94F-B4A4-4095-BCBD-04C25B9FA298}" type="presParOf" srcId="{C6F89965-C009-4834-AAEF-039010AD3A29}" destId="{75B8DAA0-5A46-4F0E-8EF7-511EF572835E}" srcOrd="1" destOrd="0" presId="urn:microsoft.com/office/officeart/2018/2/layout/IconLabelList"/>
    <dgm:cxn modelId="{34975093-F7EC-4BB5-A0A6-23AF81A9AEFE}" type="presParOf" srcId="{C6F89965-C009-4834-AAEF-039010AD3A29}" destId="{C6093A89-60C9-43D2-8617-5CC3FBFF84F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36F4BCE-2D1C-43DA-92E5-B91F0A74FA4B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DA12035-0D72-4E1C-B328-573D4FC2E1F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Banding tests may apply</a:t>
          </a:r>
        </a:p>
      </dgm:t>
    </dgm:pt>
    <dgm:pt modelId="{1B1D8D1F-DFA8-45A7-A9ED-1316CA796FCE}" type="parTrans" cxnId="{DED79340-C5CC-4C6D-B058-4D8CD81D9B90}">
      <dgm:prSet/>
      <dgm:spPr/>
      <dgm:t>
        <a:bodyPr/>
        <a:lstStyle/>
        <a:p>
          <a:endParaRPr lang="en-US"/>
        </a:p>
      </dgm:t>
    </dgm:pt>
    <dgm:pt modelId="{D513ABED-3366-484C-8433-ED6B58453CAD}" type="sibTrans" cxnId="{DED79340-C5CC-4C6D-B058-4D8CD81D9B90}">
      <dgm:prSet/>
      <dgm:spPr/>
      <dgm:t>
        <a:bodyPr/>
        <a:lstStyle/>
        <a:p>
          <a:endParaRPr lang="en-US"/>
        </a:p>
      </dgm:t>
    </dgm:pt>
    <dgm:pt modelId="{88DF330C-8EAF-401B-B6E2-AEB8A32319D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Supplementary forms (SIFs)</a:t>
          </a:r>
        </a:p>
      </dgm:t>
    </dgm:pt>
    <dgm:pt modelId="{226CCF0C-E90D-40FC-BE18-006193F959F0}" type="parTrans" cxnId="{96C0B475-2C3B-4F64-9BA1-D4B0D2B6BCCC}">
      <dgm:prSet/>
      <dgm:spPr/>
      <dgm:t>
        <a:bodyPr/>
        <a:lstStyle/>
        <a:p>
          <a:endParaRPr lang="en-US"/>
        </a:p>
      </dgm:t>
    </dgm:pt>
    <dgm:pt modelId="{B75B1503-7BAC-4396-B327-174F723DD925}" type="sibTrans" cxnId="{96C0B475-2C3B-4F64-9BA1-D4B0D2B6BCCC}">
      <dgm:prSet/>
      <dgm:spPr/>
      <dgm:t>
        <a:bodyPr/>
        <a:lstStyle/>
        <a:p>
          <a:endParaRPr lang="en-US"/>
        </a:p>
      </dgm:t>
    </dgm:pt>
    <dgm:pt modelId="{D42A66C0-705F-4AFC-A315-D51497720C0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Check school websites</a:t>
          </a:r>
        </a:p>
      </dgm:t>
    </dgm:pt>
    <dgm:pt modelId="{1209B3A2-45B5-4288-A28F-B98814573122}" type="parTrans" cxnId="{387CA413-C9E5-40DC-9739-8DEF934C6BE2}">
      <dgm:prSet/>
      <dgm:spPr/>
      <dgm:t>
        <a:bodyPr/>
        <a:lstStyle/>
        <a:p>
          <a:endParaRPr lang="en-US"/>
        </a:p>
      </dgm:t>
    </dgm:pt>
    <dgm:pt modelId="{602D0FFB-2DE9-491B-967F-8F1543A26E34}" type="sibTrans" cxnId="{387CA413-C9E5-40DC-9739-8DEF934C6BE2}">
      <dgm:prSet/>
      <dgm:spPr/>
      <dgm:t>
        <a:bodyPr/>
        <a:lstStyle/>
        <a:p>
          <a:endParaRPr lang="en-US"/>
        </a:p>
      </dgm:t>
    </dgm:pt>
    <dgm:pt modelId="{6FDF8358-56AF-413F-B6C2-34246286DDCE}" type="pres">
      <dgm:prSet presAssocID="{436F4BCE-2D1C-43DA-92E5-B91F0A74FA4B}" presName="root" presStyleCnt="0">
        <dgm:presLayoutVars>
          <dgm:dir/>
          <dgm:resizeHandles val="exact"/>
        </dgm:presLayoutVars>
      </dgm:prSet>
      <dgm:spPr/>
    </dgm:pt>
    <dgm:pt modelId="{828BE616-9DF7-4702-9770-1CA1B24FDAA5}" type="pres">
      <dgm:prSet presAssocID="{FDA12035-0D72-4E1C-B328-573D4FC2E1F6}" presName="compNode" presStyleCnt="0"/>
      <dgm:spPr/>
    </dgm:pt>
    <dgm:pt modelId="{D9A3D064-1814-4DBA-9805-2A4949F937C6}" type="pres">
      <dgm:prSet presAssocID="{FDA12035-0D72-4E1C-B328-573D4FC2E1F6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usic"/>
        </a:ext>
      </dgm:extLst>
    </dgm:pt>
    <dgm:pt modelId="{F29C4D11-130D-4D16-BFF0-2E68776AC422}" type="pres">
      <dgm:prSet presAssocID="{FDA12035-0D72-4E1C-B328-573D4FC2E1F6}" presName="spaceRect" presStyleCnt="0"/>
      <dgm:spPr/>
    </dgm:pt>
    <dgm:pt modelId="{D4026CD6-2CD7-4B3E-81CD-2B26F0C9A446}" type="pres">
      <dgm:prSet presAssocID="{FDA12035-0D72-4E1C-B328-573D4FC2E1F6}" presName="textRect" presStyleLbl="revTx" presStyleIdx="0" presStyleCnt="3">
        <dgm:presLayoutVars>
          <dgm:chMax val="1"/>
          <dgm:chPref val="1"/>
        </dgm:presLayoutVars>
      </dgm:prSet>
      <dgm:spPr/>
    </dgm:pt>
    <dgm:pt modelId="{68FE1006-734D-41A5-BD7D-E53C6639545B}" type="pres">
      <dgm:prSet presAssocID="{D513ABED-3366-484C-8433-ED6B58453CAD}" presName="sibTrans" presStyleCnt="0"/>
      <dgm:spPr/>
    </dgm:pt>
    <dgm:pt modelId="{9E5F11E9-1B92-4B97-8931-C8D5CC312F37}" type="pres">
      <dgm:prSet presAssocID="{88DF330C-8EAF-401B-B6E2-AEB8A32319D4}" presName="compNode" presStyleCnt="0"/>
      <dgm:spPr/>
    </dgm:pt>
    <dgm:pt modelId="{166842C4-B031-4C04-B895-B48F1068857E}" type="pres">
      <dgm:prSet presAssocID="{88DF330C-8EAF-401B-B6E2-AEB8A32319D4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15678297-29BA-4F5E-A033-A1A95D5CADA6}" type="pres">
      <dgm:prSet presAssocID="{88DF330C-8EAF-401B-B6E2-AEB8A32319D4}" presName="spaceRect" presStyleCnt="0"/>
      <dgm:spPr/>
    </dgm:pt>
    <dgm:pt modelId="{4AF23EC4-1AFD-4B04-B824-B0A690818D4B}" type="pres">
      <dgm:prSet presAssocID="{88DF330C-8EAF-401B-B6E2-AEB8A32319D4}" presName="textRect" presStyleLbl="revTx" presStyleIdx="1" presStyleCnt="3">
        <dgm:presLayoutVars>
          <dgm:chMax val="1"/>
          <dgm:chPref val="1"/>
        </dgm:presLayoutVars>
      </dgm:prSet>
      <dgm:spPr/>
    </dgm:pt>
    <dgm:pt modelId="{2F45AD7B-E54F-4926-A92A-E7772B450CDA}" type="pres">
      <dgm:prSet presAssocID="{B75B1503-7BAC-4396-B327-174F723DD925}" presName="sibTrans" presStyleCnt="0"/>
      <dgm:spPr/>
    </dgm:pt>
    <dgm:pt modelId="{C364B29B-73E4-4480-A28E-0E6CF68CF2D3}" type="pres">
      <dgm:prSet presAssocID="{D42A66C0-705F-4AFC-A315-D51497720C02}" presName="compNode" presStyleCnt="0"/>
      <dgm:spPr/>
    </dgm:pt>
    <dgm:pt modelId="{DCAE0DA0-5042-40F9-A461-8CFADAE5E842}" type="pres">
      <dgm:prSet presAssocID="{D42A66C0-705F-4AFC-A315-D51497720C02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5AADE0FE-D729-4F7C-8FA1-2CDB7E92786A}" type="pres">
      <dgm:prSet presAssocID="{D42A66C0-705F-4AFC-A315-D51497720C02}" presName="spaceRect" presStyleCnt="0"/>
      <dgm:spPr/>
    </dgm:pt>
    <dgm:pt modelId="{7AD5B10F-3F74-473B-BF8F-A606CF0E9AD9}" type="pres">
      <dgm:prSet presAssocID="{D42A66C0-705F-4AFC-A315-D51497720C02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387CA413-C9E5-40DC-9739-8DEF934C6BE2}" srcId="{436F4BCE-2D1C-43DA-92E5-B91F0A74FA4B}" destId="{D42A66C0-705F-4AFC-A315-D51497720C02}" srcOrd="2" destOrd="0" parTransId="{1209B3A2-45B5-4288-A28F-B98814573122}" sibTransId="{602D0FFB-2DE9-491B-967F-8F1543A26E34}"/>
    <dgm:cxn modelId="{DED79340-C5CC-4C6D-B058-4D8CD81D9B90}" srcId="{436F4BCE-2D1C-43DA-92E5-B91F0A74FA4B}" destId="{FDA12035-0D72-4E1C-B328-573D4FC2E1F6}" srcOrd="0" destOrd="0" parTransId="{1B1D8D1F-DFA8-45A7-A9ED-1316CA796FCE}" sibTransId="{D513ABED-3366-484C-8433-ED6B58453CAD}"/>
    <dgm:cxn modelId="{F40B4244-516F-4BE0-8F62-BD99B8A9F22A}" type="presOf" srcId="{D42A66C0-705F-4AFC-A315-D51497720C02}" destId="{7AD5B10F-3F74-473B-BF8F-A606CF0E9AD9}" srcOrd="0" destOrd="0" presId="urn:microsoft.com/office/officeart/2018/2/layout/IconLabelList"/>
    <dgm:cxn modelId="{96C0B475-2C3B-4F64-9BA1-D4B0D2B6BCCC}" srcId="{436F4BCE-2D1C-43DA-92E5-B91F0A74FA4B}" destId="{88DF330C-8EAF-401B-B6E2-AEB8A32319D4}" srcOrd="1" destOrd="0" parTransId="{226CCF0C-E90D-40FC-BE18-006193F959F0}" sibTransId="{B75B1503-7BAC-4396-B327-174F723DD925}"/>
    <dgm:cxn modelId="{409D0ED0-E661-4DEB-9722-AFF7C9A96454}" type="presOf" srcId="{FDA12035-0D72-4E1C-B328-573D4FC2E1F6}" destId="{D4026CD6-2CD7-4B3E-81CD-2B26F0C9A446}" srcOrd="0" destOrd="0" presId="urn:microsoft.com/office/officeart/2018/2/layout/IconLabelList"/>
    <dgm:cxn modelId="{EDD0E1E4-F9EC-49D1-AF6E-40E80E04FBD7}" type="presOf" srcId="{88DF330C-8EAF-401B-B6E2-AEB8A32319D4}" destId="{4AF23EC4-1AFD-4B04-B824-B0A690818D4B}" srcOrd="0" destOrd="0" presId="urn:microsoft.com/office/officeart/2018/2/layout/IconLabelList"/>
    <dgm:cxn modelId="{664063E6-C75F-48DC-B143-672295B575F8}" type="presOf" srcId="{436F4BCE-2D1C-43DA-92E5-B91F0A74FA4B}" destId="{6FDF8358-56AF-413F-B6C2-34246286DDCE}" srcOrd="0" destOrd="0" presId="urn:microsoft.com/office/officeart/2018/2/layout/IconLabelList"/>
    <dgm:cxn modelId="{A3D20A02-572F-499A-B309-259D8C1EF293}" type="presParOf" srcId="{6FDF8358-56AF-413F-B6C2-34246286DDCE}" destId="{828BE616-9DF7-4702-9770-1CA1B24FDAA5}" srcOrd="0" destOrd="0" presId="urn:microsoft.com/office/officeart/2018/2/layout/IconLabelList"/>
    <dgm:cxn modelId="{A290F839-870E-4779-9471-F91C268CDD2F}" type="presParOf" srcId="{828BE616-9DF7-4702-9770-1CA1B24FDAA5}" destId="{D9A3D064-1814-4DBA-9805-2A4949F937C6}" srcOrd="0" destOrd="0" presId="urn:microsoft.com/office/officeart/2018/2/layout/IconLabelList"/>
    <dgm:cxn modelId="{AE36483F-E66B-41B6-966D-AFCB8F6E5B0F}" type="presParOf" srcId="{828BE616-9DF7-4702-9770-1CA1B24FDAA5}" destId="{F29C4D11-130D-4D16-BFF0-2E68776AC422}" srcOrd="1" destOrd="0" presId="urn:microsoft.com/office/officeart/2018/2/layout/IconLabelList"/>
    <dgm:cxn modelId="{3760BE91-4390-4271-BE3B-59AD17B0D678}" type="presParOf" srcId="{828BE616-9DF7-4702-9770-1CA1B24FDAA5}" destId="{D4026CD6-2CD7-4B3E-81CD-2B26F0C9A446}" srcOrd="2" destOrd="0" presId="urn:microsoft.com/office/officeart/2018/2/layout/IconLabelList"/>
    <dgm:cxn modelId="{82305352-5962-4DD7-A4BF-7D292F557A15}" type="presParOf" srcId="{6FDF8358-56AF-413F-B6C2-34246286DDCE}" destId="{68FE1006-734D-41A5-BD7D-E53C6639545B}" srcOrd="1" destOrd="0" presId="urn:microsoft.com/office/officeart/2018/2/layout/IconLabelList"/>
    <dgm:cxn modelId="{CCC28D59-025C-40F8-B965-9193405D32E6}" type="presParOf" srcId="{6FDF8358-56AF-413F-B6C2-34246286DDCE}" destId="{9E5F11E9-1B92-4B97-8931-C8D5CC312F37}" srcOrd="2" destOrd="0" presId="urn:microsoft.com/office/officeart/2018/2/layout/IconLabelList"/>
    <dgm:cxn modelId="{E69FB896-8C97-44DC-8253-1A85910ECC58}" type="presParOf" srcId="{9E5F11E9-1B92-4B97-8931-C8D5CC312F37}" destId="{166842C4-B031-4C04-B895-B48F1068857E}" srcOrd="0" destOrd="0" presId="urn:microsoft.com/office/officeart/2018/2/layout/IconLabelList"/>
    <dgm:cxn modelId="{5C1D4D94-F178-46E4-BC49-3EC326AE145F}" type="presParOf" srcId="{9E5F11E9-1B92-4B97-8931-C8D5CC312F37}" destId="{15678297-29BA-4F5E-A033-A1A95D5CADA6}" srcOrd="1" destOrd="0" presId="urn:microsoft.com/office/officeart/2018/2/layout/IconLabelList"/>
    <dgm:cxn modelId="{1022FDC4-EE06-47FD-B764-F0757220EE81}" type="presParOf" srcId="{9E5F11E9-1B92-4B97-8931-C8D5CC312F37}" destId="{4AF23EC4-1AFD-4B04-B824-B0A690818D4B}" srcOrd="2" destOrd="0" presId="urn:microsoft.com/office/officeart/2018/2/layout/IconLabelList"/>
    <dgm:cxn modelId="{D1E6C8AD-C923-47F5-966C-352B462CE9E0}" type="presParOf" srcId="{6FDF8358-56AF-413F-B6C2-34246286DDCE}" destId="{2F45AD7B-E54F-4926-A92A-E7772B450CDA}" srcOrd="3" destOrd="0" presId="urn:microsoft.com/office/officeart/2018/2/layout/IconLabelList"/>
    <dgm:cxn modelId="{B070D691-84E7-4522-AB97-9B9908BAE85B}" type="presParOf" srcId="{6FDF8358-56AF-413F-B6C2-34246286DDCE}" destId="{C364B29B-73E4-4480-A28E-0E6CF68CF2D3}" srcOrd="4" destOrd="0" presId="urn:microsoft.com/office/officeart/2018/2/layout/IconLabelList"/>
    <dgm:cxn modelId="{5E9AA7D0-235C-4E50-A47C-1EFEC67D849C}" type="presParOf" srcId="{C364B29B-73E4-4480-A28E-0E6CF68CF2D3}" destId="{DCAE0DA0-5042-40F9-A461-8CFADAE5E842}" srcOrd="0" destOrd="0" presId="urn:microsoft.com/office/officeart/2018/2/layout/IconLabelList"/>
    <dgm:cxn modelId="{0F18EFA1-0E43-48B0-8FEF-217D7D164B4D}" type="presParOf" srcId="{C364B29B-73E4-4480-A28E-0E6CF68CF2D3}" destId="{5AADE0FE-D729-4F7C-8FA1-2CDB7E92786A}" srcOrd="1" destOrd="0" presId="urn:microsoft.com/office/officeart/2018/2/layout/IconLabelList"/>
    <dgm:cxn modelId="{F081A58D-E32D-4DF7-BC82-6F71DC9154CD}" type="presParOf" srcId="{C364B29B-73E4-4480-A28E-0E6CF68CF2D3}" destId="{7AD5B10F-3F74-473B-BF8F-A606CF0E9AD9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B066605-B270-4644-B950-E8B89BC436DB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D3811B-23AA-44F2-AA02-41530D0C094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Use eAdmissions</a:t>
          </a:r>
        </a:p>
      </dgm:t>
    </dgm:pt>
    <dgm:pt modelId="{C5F682D0-CA8C-41F4-B31E-C249AF2559C2}" type="parTrans" cxnId="{E26019D2-6C56-471D-8A76-788B540BE0E7}">
      <dgm:prSet/>
      <dgm:spPr/>
      <dgm:t>
        <a:bodyPr/>
        <a:lstStyle/>
        <a:p>
          <a:endParaRPr lang="en-US"/>
        </a:p>
      </dgm:t>
    </dgm:pt>
    <dgm:pt modelId="{0A1D8B2D-9EFC-4387-AAFD-65B336C4B922}" type="sibTrans" cxnId="{E26019D2-6C56-471D-8A76-788B540BE0E7}">
      <dgm:prSet/>
      <dgm:spPr/>
      <dgm:t>
        <a:bodyPr/>
        <a:lstStyle/>
        <a:p>
          <a:endParaRPr lang="en-US"/>
        </a:p>
      </dgm:t>
    </dgm:pt>
    <dgm:pt modelId="{CB00506A-8BFD-4624-AE5D-6CF696B4079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Edit until deadline</a:t>
          </a:r>
        </a:p>
      </dgm:t>
    </dgm:pt>
    <dgm:pt modelId="{351B9BA4-7275-408D-B33A-B0B6C9362E6B}" type="parTrans" cxnId="{28E26DE0-B135-4A3E-AE47-DAC73F885911}">
      <dgm:prSet/>
      <dgm:spPr/>
      <dgm:t>
        <a:bodyPr/>
        <a:lstStyle/>
        <a:p>
          <a:endParaRPr lang="en-US"/>
        </a:p>
      </dgm:t>
    </dgm:pt>
    <dgm:pt modelId="{E2943AAC-1269-4B4B-89F9-D8CDDCBE5A1A}" type="sibTrans" cxnId="{28E26DE0-B135-4A3E-AE47-DAC73F885911}">
      <dgm:prSet/>
      <dgm:spPr/>
      <dgm:t>
        <a:bodyPr/>
        <a:lstStyle/>
        <a:p>
          <a:endParaRPr lang="en-US"/>
        </a:p>
      </dgm:t>
    </dgm:pt>
    <dgm:pt modelId="{830069F3-7ADD-451B-809C-61E6E4E9DDB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Get confirmation email</a:t>
          </a:r>
        </a:p>
      </dgm:t>
    </dgm:pt>
    <dgm:pt modelId="{D19615F6-B760-48D5-800F-009552C38220}" type="parTrans" cxnId="{050CEFE8-0BB0-424D-8407-4CDE796E6836}">
      <dgm:prSet/>
      <dgm:spPr/>
      <dgm:t>
        <a:bodyPr/>
        <a:lstStyle/>
        <a:p>
          <a:endParaRPr lang="en-US"/>
        </a:p>
      </dgm:t>
    </dgm:pt>
    <dgm:pt modelId="{CA62024A-579A-4237-9688-DCD65247F91C}" type="sibTrans" cxnId="{050CEFE8-0BB0-424D-8407-4CDE796E6836}">
      <dgm:prSet/>
      <dgm:spPr/>
      <dgm:t>
        <a:bodyPr/>
        <a:lstStyle/>
        <a:p>
          <a:endParaRPr lang="en-US"/>
        </a:p>
      </dgm:t>
    </dgm:pt>
    <dgm:pt modelId="{0003A489-CBC8-40FC-B7C7-5900E5B58090}" type="pres">
      <dgm:prSet presAssocID="{0B066605-B270-4644-B950-E8B89BC436DB}" presName="root" presStyleCnt="0">
        <dgm:presLayoutVars>
          <dgm:dir/>
          <dgm:resizeHandles val="exact"/>
        </dgm:presLayoutVars>
      </dgm:prSet>
      <dgm:spPr/>
    </dgm:pt>
    <dgm:pt modelId="{2598291F-E991-4037-A151-7FD45B424DD2}" type="pres">
      <dgm:prSet presAssocID="{33D3811B-23AA-44F2-AA02-41530D0C0949}" presName="compNode" presStyleCnt="0"/>
      <dgm:spPr/>
    </dgm:pt>
    <dgm:pt modelId="{56DC7F44-27F9-48A4-AA49-D59DF5A30E31}" type="pres">
      <dgm:prSet presAssocID="{33D3811B-23AA-44F2-AA02-41530D0C0949}" presName="bgRect" presStyleLbl="bgShp" presStyleIdx="0" presStyleCnt="3"/>
      <dgm:spPr/>
    </dgm:pt>
    <dgm:pt modelId="{D66A829A-ED7A-4AAB-8A4A-A2DAE9F20746}" type="pres">
      <dgm:prSet presAssocID="{33D3811B-23AA-44F2-AA02-41530D0C0949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45EF8547-B737-49D8-B938-364ED7C7DAC8}" type="pres">
      <dgm:prSet presAssocID="{33D3811B-23AA-44F2-AA02-41530D0C0949}" presName="spaceRect" presStyleCnt="0"/>
      <dgm:spPr/>
    </dgm:pt>
    <dgm:pt modelId="{63409872-114C-475D-8011-3F1197D187A6}" type="pres">
      <dgm:prSet presAssocID="{33D3811B-23AA-44F2-AA02-41530D0C0949}" presName="parTx" presStyleLbl="revTx" presStyleIdx="0" presStyleCnt="3">
        <dgm:presLayoutVars>
          <dgm:chMax val="0"/>
          <dgm:chPref val="0"/>
        </dgm:presLayoutVars>
      </dgm:prSet>
      <dgm:spPr/>
    </dgm:pt>
    <dgm:pt modelId="{DB7F55F5-5851-46F2-8EB9-133A20C81093}" type="pres">
      <dgm:prSet presAssocID="{0A1D8B2D-9EFC-4387-AAFD-65B336C4B922}" presName="sibTrans" presStyleCnt="0"/>
      <dgm:spPr/>
    </dgm:pt>
    <dgm:pt modelId="{11C9C8E5-3659-48EF-8DF3-9ED360D8AFA5}" type="pres">
      <dgm:prSet presAssocID="{CB00506A-8BFD-4624-AE5D-6CF696B4079B}" presName="compNode" presStyleCnt="0"/>
      <dgm:spPr/>
    </dgm:pt>
    <dgm:pt modelId="{C3479C4E-5B6F-4F93-91FA-CC00A04F94D9}" type="pres">
      <dgm:prSet presAssocID="{CB00506A-8BFD-4624-AE5D-6CF696B4079B}" presName="bgRect" presStyleLbl="bgShp" presStyleIdx="1" presStyleCnt="3"/>
      <dgm:spPr/>
    </dgm:pt>
    <dgm:pt modelId="{232E0189-7EDB-4A40-BD0B-26EB87AA0E27}" type="pres">
      <dgm:prSet presAssocID="{CB00506A-8BFD-4624-AE5D-6CF696B4079B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encil"/>
        </a:ext>
      </dgm:extLst>
    </dgm:pt>
    <dgm:pt modelId="{133F185E-B0D1-4416-884F-A437E152661B}" type="pres">
      <dgm:prSet presAssocID="{CB00506A-8BFD-4624-AE5D-6CF696B4079B}" presName="spaceRect" presStyleCnt="0"/>
      <dgm:spPr/>
    </dgm:pt>
    <dgm:pt modelId="{F0BE17D5-AAD9-4A04-ACA7-9B51EA50D75F}" type="pres">
      <dgm:prSet presAssocID="{CB00506A-8BFD-4624-AE5D-6CF696B4079B}" presName="parTx" presStyleLbl="revTx" presStyleIdx="1" presStyleCnt="3">
        <dgm:presLayoutVars>
          <dgm:chMax val="0"/>
          <dgm:chPref val="0"/>
        </dgm:presLayoutVars>
      </dgm:prSet>
      <dgm:spPr/>
    </dgm:pt>
    <dgm:pt modelId="{2CBA4E3B-D7EB-462A-A128-404BA7C3C5E5}" type="pres">
      <dgm:prSet presAssocID="{E2943AAC-1269-4B4B-89F9-D8CDDCBE5A1A}" presName="sibTrans" presStyleCnt="0"/>
      <dgm:spPr/>
    </dgm:pt>
    <dgm:pt modelId="{4EB8DD89-E837-497E-8908-649F63CB41D1}" type="pres">
      <dgm:prSet presAssocID="{830069F3-7ADD-451B-809C-61E6E4E9DDBA}" presName="compNode" presStyleCnt="0"/>
      <dgm:spPr/>
    </dgm:pt>
    <dgm:pt modelId="{7BAEDC95-AF62-4BD7-A8BA-7B70637ECCFD}" type="pres">
      <dgm:prSet presAssocID="{830069F3-7ADD-451B-809C-61E6E4E9DDBA}" presName="bgRect" presStyleLbl="bgShp" presStyleIdx="2" presStyleCnt="3"/>
      <dgm:spPr/>
    </dgm:pt>
    <dgm:pt modelId="{5E9663D5-3DF8-4C12-A306-5C24527CE093}" type="pres">
      <dgm:prSet presAssocID="{830069F3-7ADD-451B-809C-61E6E4E9DDBA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DCFC5492-D8FC-46CF-8DF9-8C4CBA67F986}" type="pres">
      <dgm:prSet presAssocID="{830069F3-7ADD-451B-809C-61E6E4E9DDBA}" presName="spaceRect" presStyleCnt="0"/>
      <dgm:spPr/>
    </dgm:pt>
    <dgm:pt modelId="{BF65D399-9E23-4959-88EB-3037DA46FDFE}" type="pres">
      <dgm:prSet presAssocID="{830069F3-7ADD-451B-809C-61E6E4E9DDB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4A81936-280B-466C-B8C6-7BA1B6DC4A79}" type="presOf" srcId="{CB00506A-8BFD-4624-AE5D-6CF696B4079B}" destId="{F0BE17D5-AAD9-4A04-ACA7-9B51EA50D75F}" srcOrd="0" destOrd="0" presId="urn:microsoft.com/office/officeart/2018/2/layout/IconVerticalSolidList"/>
    <dgm:cxn modelId="{376C4A6D-14F2-4248-A505-DCBC469555AF}" type="presOf" srcId="{0B066605-B270-4644-B950-E8B89BC436DB}" destId="{0003A489-CBC8-40FC-B7C7-5900E5B58090}" srcOrd="0" destOrd="0" presId="urn:microsoft.com/office/officeart/2018/2/layout/IconVerticalSolidList"/>
    <dgm:cxn modelId="{D6BD4F72-97F4-41B0-B29A-A4B4BD91FEF0}" type="presOf" srcId="{830069F3-7ADD-451B-809C-61E6E4E9DDBA}" destId="{BF65D399-9E23-4959-88EB-3037DA46FDFE}" srcOrd="0" destOrd="0" presId="urn:microsoft.com/office/officeart/2018/2/layout/IconVerticalSolidList"/>
    <dgm:cxn modelId="{E26019D2-6C56-471D-8A76-788B540BE0E7}" srcId="{0B066605-B270-4644-B950-E8B89BC436DB}" destId="{33D3811B-23AA-44F2-AA02-41530D0C0949}" srcOrd="0" destOrd="0" parTransId="{C5F682D0-CA8C-41F4-B31E-C249AF2559C2}" sibTransId="{0A1D8B2D-9EFC-4387-AAFD-65B336C4B922}"/>
    <dgm:cxn modelId="{28E26DE0-B135-4A3E-AE47-DAC73F885911}" srcId="{0B066605-B270-4644-B950-E8B89BC436DB}" destId="{CB00506A-8BFD-4624-AE5D-6CF696B4079B}" srcOrd="1" destOrd="0" parTransId="{351B9BA4-7275-408D-B33A-B0B6C9362E6B}" sibTransId="{E2943AAC-1269-4B4B-89F9-D8CDDCBE5A1A}"/>
    <dgm:cxn modelId="{CD05C5E5-DA8A-44DF-9983-43FE1AAB399B}" type="presOf" srcId="{33D3811B-23AA-44F2-AA02-41530D0C0949}" destId="{63409872-114C-475D-8011-3F1197D187A6}" srcOrd="0" destOrd="0" presId="urn:microsoft.com/office/officeart/2018/2/layout/IconVerticalSolidList"/>
    <dgm:cxn modelId="{050CEFE8-0BB0-424D-8407-4CDE796E6836}" srcId="{0B066605-B270-4644-B950-E8B89BC436DB}" destId="{830069F3-7ADD-451B-809C-61E6E4E9DDBA}" srcOrd="2" destOrd="0" parTransId="{D19615F6-B760-48D5-800F-009552C38220}" sibTransId="{CA62024A-579A-4237-9688-DCD65247F91C}"/>
    <dgm:cxn modelId="{1439E714-B2A5-4E06-8D22-012400362756}" type="presParOf" srcId="{0003A489-CBC8-40FC-B7C7-5900E5B58090}" destId="{2598291F-E991-4037-A151-7FD45B424DD2}" srcOrd="0" destOrd="0" presId="urn:microsoft.com/office/officeart/2018/2/layout/IconVerticalSolidList"/>
    <dgm:cxn modelId="{9E753DA1-4FDF-421C-985A-885BAC89C981}" type="presParOf" srcId="{2598291F-E991-4037-A151-7FD45B424DD2}" destId="{56DC7F44-27F9-48A4-AA49-D59DF5A30E31}" srcOrd="0" destOrd="0" presId="urn:microsoft.com/office/officeart/2018/2/layout/IconVerticalSolidList"/>
    <dgm:cxn modelId="{C0E2C421-C253-4BAB-A970-639BAF336F5E}" type="presParOf" srcId="{2598291F-E991-4037-A151-7FD45B424DD2}" destId="{D66A829A-ED7A-4AAB-8A4A-A2DAE9F20746}" srcOrd="1" destOrd="0" presId="urn:microsoft.com/office/officeart/2018/2/layout/IconVerticalSolidList"/>
    <dgm:cxn modelId="{9000C3A1-DB49-4792-AA99-91EC7083D913}" type="presParOf" srcId="{2598291F-E991-4037-A151-7FD45B424DD2}" destId="{45EF8547-B737-49D8-B938-364ED7C7DAC8}" srcOrd="2" destOrd="0" presId="urn:microsoft.com/office/officeart/2018/2/layout/IconVerticalSolidList"/>
    <dgm:cxn modelId="{E2A587F6-2D4C-4E12-83B6-B37253FD7158}" type="presParOf" srcId="{2598291F-E991-4037-A151-7FD45B424DD2}" destId="{63409872-114C-475D-8011-3F1197D187A6}" srcOrd="3" destOrd="0" presId="urn:microsoft.com/office/officeart/2018/2/layout/IconVerticalSolidList"/>
    <dgm:cxn modelId="{6F35DDC6-4B51-4BC6-A0D3-086195E208C5}" type="presParOf" srcId="{0003A489-CBC8-40FC-B7C7-5900E5B58090}" destId="{DB7F55F5-5851-46F2-8EB9-133A20C81093}" srcOrd="1" destOrd="0" presId="urn:microsoft.com/office/officeart/2018/2/layout/IconVerticalSolidList"/>
    <dgm:cxn modelId="{0D311FDE-B44F-4CA1-97D5-0A296781AF23}" type="presParOf" srcId="{0003A489-CBC8-40FC-B7C7-5900E5B58090}" destId="{11C9C8E5-3659-48EF-8DF3-9ED360D8AFA5}" srcOrd="2" destOrd="0" presId="urn:microsoft.com/office/officeart/2018/2/layout/IconVerticalSolidList"/>
    <dgm:cxn modelId="{8DC500BB-1E08-44DE-B50C-0C6D9F2C2B81}" type="presParOf" srcId="{11C9C8E5-3659-48EF-8DF3-9ED360D8AFA5}" destId="{C3479C4E-5B6F-4F93-91FA-CC00A04F94D9}" srcOrd="0" destOrd="0" presId="urn:microsoft.com/office/officeart/2018/2/layout/IconVerticalSolidList"/>
    <dgm:cxn modelId="{B6AC19D6-4A2F-4C5E-8CFA-238821541B05}" type="presParOf" srcId="{11C9C8E5-3659-48EF-8DF3-9ED360D8AFA5}" destId="{232E0189-7EDB-4A40-BD0B-26EB87AA0E27}" srcOrd="1" destOrd="0" presId="urn:microsoft.com/office/officeart/2018/2/layout/IconVerticalSolidList"/>
    <dgm:cxn modelId="{E5186D84-6EBC-4CE1-BEE4-BB736B537748}" type="presParOf" srcId="{11C9C8E5-3659-48EF-8DF3-9ED360D8AFA5}" destId="{133F185E-B0D1-4416-884F-A437E152661B}" srcOrd="2" destOrd="0" presId="urn:microsoft.com/office/officeart/2018/2/layout/IconVerticalSolidList"/>
    <dgm:cxn modelId="{D4AFD3D8-D3A0-443F-8BF0-30C77E8FE8C0}" type="presParOf" srcId="{11C9C8E5-3659-48EF-8DF3-9ED360D8AFA5}" destId="{F0BE17D5-AAD9-4A04-ACA7-9B51EA50D75F}" srcOrd="3" destOrd="0" presId="urn:microsoft.com/office/officeart/2018/2/layout/IconVerticalSolidList"/>
    <dgm:cxn modelId="{B338C498-29E8-404C-A32A-835CD5523122}" type="presParOf" srcId="{0003A489-CBC8-40FC-B7C7-5900E5B58090}" destId="{2CBA4E3B-D7EB-462A-A128-404BA7C3C5E5}" srcOrd="3" destOrd="0" presId="urn:microsoft.com/office/officeart/2018/2/layout/IconVerticalSolidList"/>
    <dgm:cxn modelId="{C0935BCF-18F8-4609-8757-69051C63E9B5}" type="presParOf" srcId="{0003A489-CBC8-40FC-B7C7-5900E5B58090}" destId="{4EB8DD89-E837-497E-8908-649F63CB41D1}" srcOrd="4" destOrd="0" presId="urn:microsoft.com/office/officeart/2018/2/layout/IconVerticalSolidList"/>
    <dgm:cxn modelId="{BE999070-6FDF-4987-80B6-1BC4F084DF6A}" type="presParOf" srcId="{4EB8DD89-E837-497E-8908-649F63CB41D1}" destId="{7BAEDC95-AF62-4BD7-A8BA-7B70637ECCFD}" srcOrd="0" destOrd="0" presId="urn:microsoft.com/office/officeart/2018/2/layout/IconVerticalSolidList"/>
    <dgm:cxn modelId="{4AF41A79-C5D2-4F2A-BDD9-2BC4CF34C0A7}" type="presParOf" srcId="{4EB8DD89-E837-497E-8908-649F63CB41D1}" destId="{5E9663D5-3DF8-4C12-A306-5C24527CE093}" srcOrd="1" destOrd="0" presId="urn:microsoft.com/office/officeart/2018/2/layout/IconVerticalSolidList"/>
    <dgm:cxn modelId="{DFF33B27-685D-495E-A5EE-935D231677E7}" type="presParOf" srcId="{4EB8DD89-E837-497E-8908-649F63CB41D1}" destId="{DCFC5492-D8FC-46CF-8DF9-8C4CBA67F986}" srcOrd="2" destOrd="0" presId="urn:microsoft.com/office/officeart/2018/2/layout/IconVerticalSolidList"/>
    <dgm:cxn modelId="{7DC4274E-EEAD-4A00-B9B6-08DA0E7898C2}" type="presParOf" srcId="{4EB8DD89-E837-497E-8908-649F63CB41D1}" destId="{BF65D399-9E23-4959-88EB-3037DA46FDF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83DFD34-6AC9-4124-A8E5-614525532993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CE0D880-292B-416C-BDCE-CD73067B43E2}">
      <dgm:prSet/>
      <dgm:spPr/>
      <dgm:t>
        <a:bodyPr/>
        <a:lstStyle/>
        <a:p>
          <a:r>
            <a:rPr lang="en-GB"/>
            <a:t>Pan-London coordinated system</a:t>
          </a:r>
          <a:endParaRPr lang="en-US"/>
        </a:p>
      </dgm:t>
    </dgm:pt>
    <dgm:pt modelId="{9DA06BB9-EFA6-4744-B4AF-5111885E1CFF}" type="parTrans" cxnId="{55CA9227-9FB9-4869-8055-B93964B7B944}">
      <dgm:prSet/>
      <dgm:spPr/>
      <dgm:t>
        <a:bodyPr/>
        <a:lstStyle/>
        <a:p>
          <a:endParaRPr lang="en-US"/>
        </a:p>
      </dgm:t>
    </dgm:pt>
    <dgm:pt modelId="{2F2246EB-C4F0-48B6-B4C0-50E5A06E89EE}" type="sibTrans" cxnId="{55CA9227-9FB9-4869-8055-B93964B7B944}">
      <dgm:prSet/>
      <dgm:spPr/>
      <dgm:t>
        <a:bodyPr/>
        <a:lstStyle/>
        <a:p>
          <a:endParaRPr lang="en-US"/>
        </a:p>
      </dgm:t>
    </dgm:pt>
    <dgm:pt modelId="{D3979EFF-111A-464C-B8C3-8E0F517713CE}">
      <dgm:prSet/>
      <dgm:spPr/>
      <dgm:t>
        <a:bodyPr/>
        <a:lstStyle/>
        <a:p>
          <a:r>
            <a:rPr lang="en-GB"/>
            <a:t>System endeavours to offer highest preference where there is vacancy</a:t>
          </a:r>
          <a:endParaRPr lang="en-US"/>
        </a:p>
      </dgm:t>
    </dgm:pt>
    <dgm:pt modelId="{572E3269-6AA3-4290-971D-F2A78324DD27}" type="parTrans" cxnId="{9A608AAB-FA9A-4AF6-BECE-1F1BD5222F69}">
      <dgm:prSet/>
      <dgm:spPr/>
      <dgm:t>
        <a:bodyPr/>
        <a:lstStyle/>
        <a:p>
          <a:endParaRPr lang="en-US"/>
        </a:p>
      </dgm:t>
    </dgm:pt>
    <dgm:pt modelId="{52530D87-2AA7-4FA1-8AC1-C6E3F9796C9C}" type="sibTrans" cxnId="{9A608AAB-FA9A-4AF6-BECE-1F1BD5222F69}">
      <dgm:prSet/>
      <dgm:spPr/>
      <dgm:t>
        <a:bodyPr/>
        <a:lstStyle/>
        <a:p>
          <a:endParaRPr lang="en-US"/>
        </a:p>
      </dgm:t>
    </dgm:pt>
    <dgm:pt modelId="{6AB11692-7D80-47D6-AF29-36F5A03A0535}">
      <dgm:prSet/>
      <dgm:spPr/>
      <dgm:t>
        <a:bodyPr/>
        <a:lstStyle/>
        <a:p>
          <a:r>
            <a:rPr lang="en-GB"/>
            <a:t>Not happy with offer?</a:t>
          </a:r>
          <a:endParaRPr lang="en-US"/>
        </a:p>
      </dgm:t>
    </dgm:pt>
    <dgm:pt modelId="{0B741895-B230-4770-922C-80B673721AEC}" type="parTrans" cxnId="{C7496EAD-BF30-45FC-ADED-4FC155091C70}">
      <dgm:prSet/>
      <dgm:spPr/>
      <dgm:t>
        <a:bodyPr/>
        <a:lstStyle/>
        <a:p>
          <a:endParaRPr lang="en-US"/>
        </a:p>
      </dgm:t>
    </dgm:pt>
    <dgm:pt modelId="{C93C321C-55E8-49FF-B3BB-70B1375FFC68}" type="sibTrans" cxnId="{C7496EAD-BF30-45FC-ADED-4FC155091C70}">
      <dgm:prSet/>
      <dgm:spPr/>
      <dgm:t>
        <a:bodyPr/>
        <a:lstStyle/>
        <a:p>
          <a:endParaRPr lang="en-US"/>
        </a:p>
      </dgm:t>
    </dgm:pt>
    <dgm:pt modelId="{A95A99A3-22AB-4F66-9445-1CEEC5B7A2CB}">
      <dgm:prSet/>
      <dgm:spPr/>
      <dgm:t>
        <a:bodyPr/>
        <a:lstStyle/>
        <a:p>
          <a:r>
            <a:rPr lang="en-US"/>
            <a:t>Appeals available</a:t>
          </a:r>
          <a:r>
            <a:rPr lang="en-GB"/>
            <a:t>!</a:t>
          </a:r>
          <a:endParaRPr lang="en-US"/>
        </a:p>
      </dgm:t>
    </dgm:pt>
    <dgm:pt modelId="{0A3F59C3-12F8-4217-A9A0-624D77FF0C4C}" type="parTrans" cxnId="{21BCD3EE-2B70-4FCA-A7C2-4E3A9AE0D0D0}">
      <dgm:prSet/>
      <dgm:spPr/>
      <dgm:t>
        <a:bodyPr/>
        <a:lstStyle/>
        <a:p>
          <a:endParaRPr lang="en-US"/>
        </a:p>
      </dgm:t>
    </dgm:pt>
    <dgm:pt modelId="{CE463687-AE36-4B9A-929E-FBECBB9DF5DC}" type="sibTrans" cxnId="{21BCD3EE-2B70-4FCA-A7C2-4E3A9AE0D0D0}">
      <dgm:prSet/>
      <dgm:spPr/>
      <dgm:t>
        <a:bodyPr/>
        <a:lstStyle/>
        <a:p>
          <a:endParaRPr lang="en-US"/>
        </a:p>
      </dgm:t>
    </dgm:pt>
    <dgm:pt modelId="{C7AB4040-C9E9-4501-8CF1-94754A749202}" type="pres">
      <dgm:prSet presAssocID="{983DFD34-6AC9-4124-A8E5-614525532993}" presName="diagram" presStyleCnt="0">
        <dgm:presLayoutVars>
          <dgm:dir/>
          <dgm:resizeHandles val="exact"/>
        </dgm:presLayoutVars>
      </dgm:prSet>
      <dgm:spPr/>
    </dgm:pt>
    <dgm:pt modelId="{2934A2C3-7F88-4338-A08F-409D43FBF321}" type="pres">
      <dgm:prSet presAssocID="{3CE0D880-292B-416C-BDCE-CD73067B43E2}" presName="node" presStyleLbl="node1" presStyleIdx="0" presStyleCnt="4">
        <dgm:presLayoutVars>
          <dgm:bulletEnabled val="1"/>
        </dgm:presLayoutVars>
      </dgm:prSet>
      <dgm:spPr/>
    </dgm:pt>
    <dgm:pt modelId="{AE71DA31-7C0B-40B9-80EC-07E092A93B69}" type="pres">
      <dgm:prSet presAssocID="{2F2246EB-C4F0-48B6-B4C0-50E5A06E89EE}" presName="sibTrans" presStyleLbl="sibTrans2D1" presStyleIdx="0" presStyleCnt="3"/>
      <dgm:spPr/>
    </dgm:pt>
    <dgm:pt modelId="{E562B1B1-819D-4291-97A1-39986E7F079B}" type="pres">
      <dgm:prSet presAssocID="{2F2246EB-C4F0-48B6-B4C0-50E5A06E89EE}" presName="connectorText" presStyleLbl="sibTrans2D1" presStyleIdx="0" presStyleCnt="3"/>
      <dgm:spPr/>
    </dgm:pt>
    <dgm:pt modelId="{5EDADB69-48B2-41B7-8B80-5A0767B861B5}" type="pres">
      <dgm:prSet presAssocID="{D3979EFF-111A-464C-B8C3-8E0F517713CE}" presName="node" presStyleLbl="node1" presStyleIdx="1" presStyleCnt="4">
        <dgm:presLayoutVars>
          <dgm:bulletEnabled val="1"/>
        </dgm:presLayoutVars>
      </dgm:prSet>
      <dgm:spPr/>
    </dgm:pt>
    <dgm:pt modelId="{941EA545-9AEC-48DF-A440-524731D1D648}" type="pres">
      <dgm:prSet presAssocID="{52530D87-2AA7-4FA1-8AC1-C6E3F9796C9C}" presName="sibTrans" presStyleLbl="sibTrans2D1" presStyleIdx="1" presStyleCnt="3"/>
      <dgm:spPr/>
    </dgm:pt>
    <dgm:pt modelId="{65F2EEE2-CD8D-47BC-89BC-1F1B78C5D337}" type="pres">
      <dgm:prSet presAssocID="{52530D87-2AA7-4FA1-8AC1-C6E3F9796C9C}" presName="connectorText" presStyleLbl="sibTrans2D1" presStyleIdx="1" presStyleCnt="3"/>
      <dgm:spPr/>
    </dgm:pt>
    <dgm:pt modelId="{8E4F2259-3390-4E13-8751-D098EB9324C8}" type="pres">
      <dgm:prSet presAssocID="{6AB11692-7D80-47D6-AF29-36F5A03A0535}" presName="node" presStyleLbl="node1" presStyleIdx="2" presStyleCnt="4">
        <dgm:presLayoutVars>
          <dgm:bulletEnabled val="1"/>
        </dgm:presLayoutVars>
      </dgm:prSet>
      <dgm:spPr/>
    </dgm:pt>
    <dgm:pt modelId="{856211E6-8147-473A-9C47-CCA29A241E56}" type="pres">
      <dgm:prSet presAssocID="{C93C321C-55E8-49FF-B3BB-70B1375FFC68}" presName="sibTrans" presStyleLbl="sibTrans2D1" presStyleIdx="2" presStyleCnt="3"/>
      <dgm:spPr/>
    </dgm:pt>
    <dgm:pt modelId="{2FC69AD7-04E9-434A-837C-2DDF90C50A8C}" type="pres">
      <dgm:prSet presAssocID="{C93C321C-55E8-49FF-B3BB-70B1375FFC68}" presName="connectorText" presStyleLbl="sibTrans2D1" presStyleIdx="2" presStyleCnt="3"/>
      <dgm:spPr/>
    </dgm:pt>
    <dgm:pt modelId="{C0ED3D69-5B13-455A-9D40-B42ECBED044E}" type="pres">
      <dgm:prSet presAssocID="{A95A99A3-22AB-4F66-9445-1CEEC5B7A2CB}" presName="node" presStyleLbl="node1" presStyleIdx="3" presStyleCnt="4">
        <dgm:presLayoutVars>
          <dgm:bulletEnabled val="1"/>
        </dgm:presLayoutVars>
      </dgm:prSet>
      <dgm:spPr/>
    </dgm:pt>
  </dgm:ptLst>
  <dgm:cxnLst>
    <dgm:cxn modelId="{B8F69E13-0360-4D33-A3E6-1361D943B0C0}" type="presOf" srcId="{C93C321C-55E8-49FF-B3BB-70B1375FFC68}" destId="{2FC69AD7-04E9-434A-837C-2DDF90C50A8C}" srcOrd="1" destOrd="0" presId="urn:microsoft.com/office/officeart/2005/8/layout/process5"/>
    <dgm:cxn modelId="{D0534522-4918-461D-A150-FA64BF3D83D1}" type="presOf" srcId="{2F2246EB-C4F0-48B6-B4C0-50E5A06E89EE}" destId="{E562B1B1-819D-4291-97A1-39986E7F079B}" srcOrd="1" destOrd="0" presId="urn:microsoft.com/office/officeart/2005/8/layout/process5"/>
    <dgm:cxn modelId="{3B6B6026-4293-48D7-A083-0CD2A504D197}" type="presOf" srcId="{3CE0D880-292B-416C-BDCE-CD73067B43E2}" destId="{2934A2C3-7F88-4338-A08F-409D43FBF321}" srcOrd="0" destOrd="0" presId="urn:microsoft.com/office/officeart/2005/8/layout/process5"/>
    <dgm:cxn modelId="{55CA9227-9FB9-4869-8055-B93964B7B944}" srcId="{983DFD34-6AC9-4124-A8E5-614525532993}" destId="{3CE0D880-292B-416C-BDCE-CD73067B43E2}" srcOrd="0" destOrd="0" parTransId="{9DA06BB9-EFA6-4744-B4AF-5111885E1CFF}" sibTransId="{2F2246EB-C4F0-48B6-B4C0-50E5A06E89EE}"/>
    <dgm:cxn modelId="{C8C9D028-FCEC-4E57-A303-29910F443A02}" type="presOf" srcId="{6AB11692-7D80-47D6-AF29-36F5A03A0535}" destId="{8E4F2259-3390-4E13-8751-D098EB9324C8}" srcOrd="0" destOrd="0" presId="urn:microsoft.com/office/officeart/2005/8/layout/process5"/>
    <dgm:cxn modelId="{FA5FC837-B9D2-48B1-96D8-709F518D5510}" type="presOf" srcId="{A95A99A3-22AB-4F66-9445-1CEEC5B7A2CB}" destId="{C0ED3D69-5B13-455A-9D40-B42ECBED044E}" srcOrd="0" destOrd="0" presId="urn:microsoft.com/office/officeart/2005/8/layout/process5"/>
    <dgm:cxn modelId="{77A9CB44-1852-4A73-8F8D-3209ABC65EF8}" type="presOf" srcId="{2F2246EB-C4F0-48B6-B4C0-50E5A06E89EE}" destId="{AE71DA31-7C0B-40B9-80EC-07E092A93B69}" srcOrd="0" destOrd="0" presId="urn:microsoft.com/office/officeart/2005/8/layout/process5"/>
    <dgm:cxn modelId="{C1E5F677-232C-4026-ADC4-FB7647A84C84}" type="presOf" srcId="{983DFD34-6AC9-4124-A8E5-614525532993}" destId="{C7AB4040-C9E9-4501-8CF1-94754A749202}" srcOrd="0" destOrd="0" presId="urn:microsoft.com/office/officeart/2005/8/layout/process5"/>
    <dgm:cxn modelId="{970E6F9D-E2AB-4103-9935-76D7DBC47FB2}" type="presOf" srcId="{52530D87-2AA7-4FA1-8AC1-C6E3F9796C9C}" destId="{65F2EEE2-CD8D-47BC-89BC-1F1B78C5D337}" srcOrd="1" destOrd="0" presId="urn:microsoft.com/office/officeart/2005/8/layout/process5"/>
    <dgm:cxn modelId="{9A608AAB-FA9A-4AF6-BECE-1F1BD5222F69}" srcId="{983DFD34-6AC9-4124-A8E5-614525532993}" destId="{D3979EFF-111A-464C-B8C3-8E0F517713CE}" srcOrd="1" destOrd="0" parTransId="{572E3269-6AA3-4290-971D-F2A78324DD27}" sibTransId="{52530D87-2AA7-4FA1-8AC1-C6E3F9796C9C}"/>
    <dgm:cxn modelId="{C7496EAD-BF30-45FC-ADED-4FC155091C70}" srcId="{983DFD34-6AC9-4124-A8E5-614525532993}" destId="{6AB11692-7D80-47D6-AF29-36F5A03A0535}" srcOrd="2" destOrd="0" parTransId="{0B741895-B230-4770-922C-80B673721AEC}" sibTransId="{C93C321C-55E8-49FF-B3BB-70B1375FFC68}"/>
    <dgm:cxn modelId="{71BF59CB-3AA6-4B23-8A96-C737DFC6DAC7}" type="presOf" srcId="{52530D87-2AA7-4FA1-8AC1-C6E3F9796C9C}" destId="{941EA545-9AEC-48DF-A440-524731D1D648}" srcOrd="0" destOrd="0" presId="urn:microsoft.com/office/officeart/2005/8/layout/process5"/>
    <dgm:cxn modelId="{4EF92ACF-CA31-47E5-A31D-48DE9E842F9A}" type="presOf" srcId="{D3979EFF-111A-464C-B8C3-8E0F517713CE}" destId="{5EDADB69-48B2-41B7-8B80-5A0767B861B5}" srcOrd="0" destOrd="0" presId="urn:microsoft.com/office/officeart/2005/8/layout/process5"/>
    <dgm:cxn modelId="{3C935ED8-1FF5-4321-9989-48E42FB16D26}" type="presOf" srcId="{C93C321C-55E8-49FF-B3BB-70B1375FFC68}" destId="{856211E6-8147-473A-9C47-CCA29A241E56}" srcOrd="0" destOrd="0" presId="urn:microsoft.com/office/officeart/2005/8/layout/process5"/>
    <dgm:cxn modelId="{21BCD3EE-2B70-4FCA-A7C2-4E3A9AE0D0D0}" srcId="{983DFD34-6AC9-4124-A8E5-614525532993}" destId="{A95A99A3-22AB-4F66-9445-1CEEC5B7A2CB}" srcOrd="3" destOrd="0" parTransId="{0A3F59C3-12F8-4217-A9A0-624D77FF0C4C}" sibTransId="{CE463687-AE36-4B9A-929E-FBECBB9DF5DC}"/>
    <dgm:cxn modelId="{2A4BB439-A5F6-4DBE-9BCA-917916CD44DD}" type="presParOf" srcId="{C7AB4040-C9E9-4501-8CF1-94754A749202}" destId="{2934A2C3-7F88-4338-A08F-409D43FBF321}" srcOrd="0" destOrd="0" presId="urn:microsoft.com/office/officeart/2005/8/layout/process5"/>
    <dgm:cxn modelId="{E62DBC2A-AEF9-4BC5-9FED-7FA94F94E128}" type="presParOf" srcId="{C7AB4040-C9E9-4501-8CF1-94754A749202}" destId="{AE71DA31-7C0B-40B9-80EC-07E092A93B69}" srcOrd="1" destOrd="0" presId="urn:microsoft.com/office/officeart/2005/8/layout/process5"/>
    <dgm:cxn modelId="{264B9A14-4E03-4B90-AE71-A85A6B139778}" type="presParOf" srcId="{AE71DA31-7C0B-40B9-80EC-07E092A93B69}" destId="{E562B1B1-819D-4291-97A1-39986E7F079B}" srcOrd="0" destOrd="0" presId="urn:microsoft.com/office/officeart/2005/8/layout/process5"/>
    <dgm:cxn modelId="{C0EFCD93-C20B-45A5-BD1F-351A86BFF681}" type="presParOf" srcId="{C7AB4040-C9E9-4501-8CF1-94754A749202}" destId="{5EDADB69-48B2-41B7-8B80-5A0767B861B5}" srcOrd="2" destOrd="0" presId="urn:microsoft.com/office/officeart/2005/8/layout/process5"/>
    <dgm:cxn modelId="{E9DB5AC2-422F-4791-A0F0-872997F3FFA4}" type="presParOf" srcId="{C7AB4040-C9E9-4501-8CF1-94754A749202}" destId="{941EA545-9AEC-48DF-A440-524731D1D648}" srcOrd="3" destOrd="0" presId="urn:microsoft.com/office/officeart/2005/8/layout/process5"/>
    <dgm:cxn modelId="{84DDC714-FBE1-41DD-AB48-585A58F7C423}" type="presParOf" srcId="{941EA545-9AEC-48DF-A440-524731D1D648}" destId="{65F2EEE2-CD8D-47BC-89BC-1F1B78C5D337}" srcOrd="0" destOrd="0" presId="urn:microsoft.com/office/officeart/2005/8/layout/process5"/>
    <dgm:cxn modelId="{40309CA4-EECF-44AE-BA97-C8FD7D6DB11A}" type="presParOf" srcId="{C7AB4040-C9E9-4501-8CF1-94754A749202}" destId="{8E4F2259-3390-4E13-8751-D098EB9324C8}" srcOrd="4" destOrd="0" presId="urn:microsoft.com/office/officeart/2005/8/layout/process5"/>
    <dgm:cxn modelId="{35A251F5-93FE-42B0-A3E5-E811E02937AC}" type="presParOf" srcId="{C7AB4040-C9E9-4501-8CF1-94754A749202}" destId="{856211E6-8147-473A-9C47-CCA29A241E56}" srcOrd="5" destOrd="0" presId="urn:microsoft.com/office/officeart/2005/8/layout/process5"/>
    <dgm:cxn modelId="{8AE66CAF-B8EA-443B-BBCA-14949C7255B9}" type="presParOf" srcId="{856211E6-8147-473A-9C47-CCA29A241E56}" destId="{2FC69AD7-04E9-434A-837C-2DDF90C50A8C}" srcOrd="0" destOrd="0" presId="urn:microsoft.com/office/officeart/2005/8/layout/process5"/>
    <dgm:cxn modelId="{8028E8F9-5342-4775-9EFA-50998B1EED73}" type="presParOf" srcId="{C7AB4040-C9E9-4501-8CF1-94754A749202}" destId="{C0ED3D69-5B13-455A-9D40-B42ECBED044E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D2A54CF-D66B-4126-822B-1F7381FCEECE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16AF65E-EF73-4DB2-8376-BD889906E590}">
      <dgm:prSet/>
      <dgm:spPr/>
      <dgm:t>
        <a:bodyPr/>
        <a:lstStyle/>
        <a:p>
          <a:r>
            <a:rPr lang="en-US"/>
            <a:t>020 8753 1085</a:t>
          </a:r>
        </a:p>
      </dgm:t>
    </dgm:pt>
    <dgm:pt modelId="{5A47F249-9958-462C-A06B-FCFB20589515}" type="parTrans" cxnId="{CA6E8CD8-290F-49BD-93D1-EDA0BBA437F7}">
      <dgm:prSet/>
      <dgm:spPr/>
      <dgm:t>
        <a:bodyPr/>
        <a:lstStyle/>
        <a:p>
          <a:endParaRPr lang="en-US"/>
        </a:p>
      </dgm:t>
    </dgm:pt>
    <dgm:pt modelId="{08446597-7139-4790-A4CB-281B4BD89D3B}" type="sibTrans" cxnId="{CA6E8CD8-290F-49BD-93D1-EDA0BBA437F7}">
      <dgm:prSet/>
      <dgm:spPr/>
      <dgm:t>
        <a:bodyPr/>
        <a:lstStyle/>
        <a:p>
          <a:endParaRPr lang="en-US"/>
        </a:p>
      </dgm:t>
    </dgm:pt>
    <dgm:pt modelId="{86076523-0FBB-4018-B351-B42F18960843}">
      <dgm:prSet/>
      <dgm:spPr/>
      <dgm:t>
        <a:bodyPr/>
        <a:lstStyle/>
        <a:p>
          <a:r>
            <a:rPr lang="en-US"/>
            <a:t>school.admissions@lbhf.gov.uk</a:t>
          </a:r>
        </a:p>
      </dgm:t>
    </dgm:pt>
    <dgm:pt modelId="{8EE8A25C-472B-494F-BBD6-697551240060}" type="parTrans" cxnId="{D9F41012-7FC8-4CC0-9CC5-29E6529F6CA7}">
      <dgm:prSet/>
      <dgm:spPr/>
      <dgm:t>
        <a:bodyPr/>
        <a:lstStyle/>
        <a:p>
          <a:endParaRPr lang="en-US"/>
        </a:p>
      </dgm:t>
    </dgm:pt>
    <dgm:pt modelId="{0B96DEE7-7BC4-4C6F-B2C7-32948F905E27}" type="sibTrans" cxnId="{D9F41012-7FC8-4CC0-9CC5-29E6529F6CA7}">
      <dgm:prSet/>
      <dgm:spPr/>
      <dgm:t>
        <a:bodyPr/>
        <a:lstStyle/>
        <a:p>
          <a:endParaRPr lang="en-US"/>
        </a:p>
      </dgm:t>
    </dgm:pt>
    <dgm:pt modelId="{F70EADB5-A807-4B89-B1AF-E3CB30378A60}" type="pres">
      <dgm:prSet presAssocID="{CD2A54CF-D66B-4126-822B-1F7381FCEEC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C19DBD0-B794-478F-A0F9-6CEED4F0EA0E}" type="pres">
      <dgm:prSet presAssocID="{B16AF65E-EF73-4DB2-8376-BD889906E590}" presName="hierRoot1" presStyleCnt="0"/>
      <dgm:spPr/>
    </dgm:pt>
    <dgm:pt modelId="{C07071D9-133A-42E6-9433-90050B8A4B2C}" type="pres">
      <dgm:prSet presAssocID="{B16AF65E-EF73-4DB2-8376-BD889906E590}" presName="composite" presStyleCnt="0"/>
      <dgm:spPr/>
    </dgm:pt>
    <dgm:pt modelId="{755FE7A0-A938-4E75-88D1-1A9382187D41}" type="pres">
      <dgm:prSet presAssocID="{B16AF65E-EF73-4DB2-8376-BD889906E590}" presName="background" presStyleLbl="node0" presStyleIdx="0" presStyleCnt="2"/>
      <dgm:spPr/>
    </dgm:pt>
    <dgm:pt modelId="{EF8F6389-4632-481D-81D8-A1EA02D1D6E5}" type="pres">
      <dgm:prSet presAssocID="{B16AF65E-EF73-4DB2-8376-BD889906E590}" presName="text" presStyleLbl="fgAcc0" presStyleIdx="0" presStyleCnt="2">
        <dgm:presLayoutVars>
          <dgm:chPref val="3"/>
        </dgm:presLayoutVars>
      </dgm:prSet>
      <dgm:spPr/>
    </dgm:pt>
    <dgm:pt modelId="{D0E3BB2A-F61C-419B-8034-12A0FFC42BF3}" type="pres">
      <dgm:prSet presAssocID="{B16AF65E-EF73-4DB2-8376-BD889906E590}" presName="hierChild2" presStyleCnt="0"/>
      <dgm:spPr/>
    </dgm:pt>
    <dgm:pt modelId="{82D467E8-01F2-4928-B2CE-C1E0C4173C8E}" type="pres">
      <dgm:prSet presAssocID="{86076523-0FBB-4018-B351-B42F18960843}" presName="hierRoot1" presStyleCnt="0"/>
      <dgm:spPr/>
    </dgm:pt>
    <dgm:pt modelId="{891D9399-060C-49B8-B4A0-D78CA650E653}" type="pres">
      <dgm:prSet presAssocID="{86076523-0FBB-4018-B351-B42F18960843}" presName="composite" presStyleCnt="0"/>
      <dgm:spPr/>
    </dgm:pt>
    <dgm:pt modelId="{ACE71919-53A5-4ADE-9EE4-D3A4208442A8}" type="pres">
      <dgm:prSet presAssocID="{86076523-0FBB-4018-B351-B42F18960843}" presName="background" presStyleLbl="node0" presStyleIdx="1" presStyleCnt="2"/>
      <dgm:spPr/>
    </dgm:pt>
    <dgm:pt modelId="{B5E833AD-95F3-42EC-B113-BC97F46ED8A4}" type="pres">
      <dgm:prSet presAssocID="{86076523-0FBB-4018-B351-B42F18960843}" presName="text" presStyleLbl="fgAcc0" presStyleIdx="1" presStyleCnt="2">
        <dgm:presLayoutVars>
          <dgm:chPref val="3"/>
        </dgm:presLayoutVars>
      </dgm:prSet>
      <dgm:spPr/>
    </dgm:pt>
    <dgm:pt modelId="{4915F04A-A315-4637-9D41-9D5D42BF39F9}" type="pres">
      <dgm:prSet presAssocID="{86076523-0FBB-4018-B351-B42F18960843}" presName="hierChild2" presStyleCnt="0"/>
      <dgm:spPr/>
    </dgm:pt>
  </dgm:ptLst>
  <dgm:cxnLst>
    <dgm:cxn modelId="{D9F41012-7FC8-4CC0-9CC5-29E6529F6CA7}" srcId="{CD2A54CF-D66B-4126-822B-1F7381FCEECE}" destId="{86076523-0FBB-4018-B351-B42F18960843}" srcOrd="1" destOrd="0" parTransId="{8EE8A25C-472B-494F-BBD6-697551240060}" sibTransId="{0B96DEE7-7BC4-4C6F-B2C7-32948F905E27}"/>
    <dgm:cxn modelId="{0EED7435-E63B-4C6A-A157-5DD2D0DAD500}" type="presOf" srcId="{CD2A54CF-D66B-4126-822B-1F7381FCEECE}" destId="{F70EADB5-A807-4B89-B1AF-E3CB30378A60}" srcOrd="0" destOrd="0" presId="urn:microsoft.com/office/officeart/2005/8/layout/hierarchy1"/>
    <dgm:cxn modelId="{92EE959C-67C3-4381-9467-21983B5E14A8}" type="presOf" srcId="{86076523-0FBB-4018-B351-B42F18960843}" destId="{B5E833AD-95F3-42EC-B113-BC97F46ED8A4}" srcOrd="0" destOrd="0" presId="urn:microsoft.com/office/officeart/2005/8/layout/hierarchy1"/>
    <dgm:cxn modelId="{981B8ECC-53BC-4815-B6F5-6C235DB0FD6C}" type="presOf" srcId="{B16AF65E-EF73-4DB2-8376-BD889906E590}" destId="{EF8F6389-4632-481D-81D8-A1EA02D1D6E5}" srcOrd="0" destOrd="0" presId="urn:microsoft.com/office/officeart/2005/8/layout/hierarchy1"/>
    <dgm:cxn modelId="{CA6E8CD8-290F-49BD-93D1-EDA0BBA437F7}" srcId="{CD2A54CF-D66B-4126-822B-1F7381FCEECE}" destId="{B16AF65E-EF73-4DB2-8376-BD889906E590}" srcOrd="0" destOrd="0" parTransId="{5A47F249-9958-462C-A06B-FCFB20589515}" sibTransId="{08446597-7139-4790-A4CB-281B4BD89D3B}"/>
    <dgm:cxn modelId="{94B88E89-684F-45F8-8337-3E7196DFB4B0}" type="presParOf" srcId="{F70EADB5-A807-4B89-B1AF-E3CB30378A60}" destId="{5C19DBD0-B794-478F-A0F9-6CEED4F0EA0E}" srcOrd="0" destOrd="0" presId="urn:microsoft.com/office/officeart/2005/8/layout/hierarchy1"/>
    <dgm:cxn modelId="{E83DB426-1118-486D-BBDC-98AA60DD746C}" type="presParOf" srcId="{5C19DBD0-B794-478F-A0F9-6CEED4F0EA0E}" destId="{C07071D9-133A-42E6-9433-90050B8A4B2C}" srcOrd="0" destOrd="0" presId="urn:microsoft.com/office/officeart/2005/8/layout/hierarchy1"/>
    <dgm:cxn modelId="{98AD3006-5CBE-4096-8A52-1B14D3CD4B28}" type="presParOf" srcId="{C07071D9-133A-42E6-9433-90050B8A4B2C}" destId="{755FE7A0-A938-4E75-88D1-1A9382187D41}" srcOrd="0" destOrd="0" presId="urn:microsoft.com/office/officeart/2005/8/layout/hierarchy1"/>
    <dgm:cxn modelId="{AA39117B-0DF9-4577-A85B-CD4C980DE8EA}" type="presParOf" srcId="{C07071D9-133A-42E6-9433-90050B8A4B2C}" destId="{EF8F6389-4632-481D-81D8-A1EA02D1D6E5}" srcOrd="1" destOrd="0" presId="urn:microsoft.com/office/officeart/2005/8/layout/hierarchy1"/>
    <dgm:cxn modelId="{A9D0AFD3-FA53-48E9-82BB-0AAE3F7F192F}" type="presParOf" srcId="{5C19DBD0-B794-478F-A0F9-6CEED4F0EA0E}" destId="{D0E3BB2A-F61C-419B-8034-12A0FFC42BF3}" srcOrd="1" destOrd="0" presId="urn:microsoft.com/office/officeart/2005/8/layout/hierarchy1"/>
    <dgm:cxn modelId="{B41178C4-2647-4349-8CC8-EBA3237607EF}" type="presParOf" srcId="{F70EADB5-A807-4B89-B1AF-E3CB30378A60}" destId="{82D467E8-01F2-4928-B2CE-C1E0C4173C8E}" srcOrd="1" destOrd="0" presId="urn:microsoft.com/office/officeart/2005/8/layout/hierarchy1"/>
    <dgm:cxn modelId="{F64F78A6-97EA-4F5F-B9ED-1749030493FE}" type="presParOf" srcId="{82D467E8-01F2-4928-B2CE-C1E0C4173C8E}" destId="{891D9399-060C-49B8-B4A0-D78CA650E653}" srcOrd="0" destOrd="0" presId="urn:microsoft.com/office/officeart/2005/8/layout/hierarchy1"/>
    <dgm:cxn modelId="{06D441A9-E4F2-487A-9A96-D842F0473341}" type="presParOf" srcId="{891D9399-060C-49B8-B4A0-D78CA650E653}" destId="{ACE71919-53A5-4ADE-9EE4-D3A4208442A8}" srcOrd="0" destOrd="0" presId="urn:microsoft.com/office/officeart/2005/8/layout/hierarchy1"/>
    <dgm:cxn modelId="{C0A5E01D-37A1-4FE7-BBBB-E0339E514C5D}" type="presParOf" srcId="{891D9399-060C-49B8-B4A0-D78CA650E653}" destId="{B5E833AD-95F3-42EC-B113-BC97F46ED8A4}" srcOrd="1" destOrd="0" presId="urn:microsoft.com/office/officeart/2005/8/layout/hierarchy1"/>
    <dgm:cxn modelId="{C15AA7B8-4E69-46A3-9331-79A6B0CFABED}" type="presParOf" srcId="{82D467E8-01F2-4928-B2CE-C1E0C4173C8E}" destId="{4915F04A-A315-4637-9D41-9D5D42BF39F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B48AE2-0DDF-4DEE-9F55-1C1393311517}">
      <dsp:nvSpPr>
        <dsp:cNvPr id="0" name=""/>
        <dsp:cNvSpPr/>
      </dsp:nvSpPr>
      <dsp:spPr>
        <a:xfrm>
          <a:off x="0" y="479"/>
          <a:ext cx="8229600" cy="112304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5129B3-93E9-4134-A11B-372114065784}">
      <dsp:nvSpPr>
        <dsp:cNvPr id="0" name=""/>
        <dsp:cNvSpPr/>
      </dsp:nvSpPr>
      <dsp:spPr>
        <a:xfrm>
          <a:off x="339719" y="253164"/>
          <a:ext cx="617672" cy="61767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ACA1FF-E39E-453F-90A9-E1081D816215}">
      <dsp:nvSpPr>
        <dsp:cNvPr id="0" name=""/>
        <dsp:cNvSpPr/>
      </dsp:nvSpPr>
      <dsp:spPr>
        <a:xfrm>
          <a:off x="1297111" y="479"/>
          <a:ext cx="6932488" cy="112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5" tIns="118855" rIns="118855" bIns="118855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Choosing a secondary school is a big decision</a:t>
          </a:r>
        </a:p>
      </dsp:txBody>
      <dsp:txXfrm>
        <a:off x="1297111" y="479"/>
        <a:ext cx="6932488" cy="1123040"/>
      </dsp:txXfrm>
    </dsp:sp>
    <dsp:sp modelId="{36918DDB-2A18-4247-859F-A5DBE3C14711}">
      <dsp:nvSpPr>
        <dsp:cNvPr id="0" name=""/>
        <dsp:cNvSpPr/>
      </dsp:nvSpPr>
      <dsp:spPr>
        <a:xfrm>
          <a:off x="0" y="1404280"/>
          <a:ext cx="8229600" cy="112304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9F9DB0-74EB-4B86-A0C6-0759D1EEE353}">
      <dsp:nvSpPr>
        <dsp:cNvPr id="0" name=""/>
        <dsp:cNvSpPr/>
      </dsp:nvSpPr>
      <dsp:spPr>
        <a:xfrm>
          <a:off x="339719" y="1656964"/>
          <a:ext cx="617672" cy="61767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ECCF34-AA44-452A-BEE1-139C7D85E752}">
      <dsp:nvSpPr>
        <dsp:cNvPr id="0" name=""/>
        <dsp:cNvSpPr/>
      </dsp:nvSpPr>
      <dsp:spPr>
        <a:xfrm>
          <a:off x="1297111" y="1404280"/>
          <a:ext cx="6932488" cy="112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5" tIns="118855" rIns="118855" bIns="118855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Visit schools and research carefully</a:t>
          </a:r>
        </a:p>
      </dsp:txBody>
      <dsp:txXfrm>
        <a:off x="1297111" y="1404280"/>
        <a:ext cx="6932488" cy="1123040"/>
      </dsp:txXfrm>
    </dsp:sp>
    <dsp:sp modelId="{5FCDED02-636A-4D54-B3D3-E0DC932AD42C}">
      <dsp:nvSpPr>
        <dsp:cNvPr id="0" name=""/>
        <dsp:cNvSpPr/>
      </dsp:nvSpPr>
      <dsp:spPr>
        <a:xfrm>
          <a:off x="0" y="2808081"/>
          <a:ext cx="8229600" cy="112304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E2C796-B342-494E-8C9B-F82E29854165}">
      <dsp:nvSpPr>
        <dsp:cNvPr id="0" name=""/>
        <dsp:cNvSpPr/>
      </dsp:nvSpPr>
      <dsp:spPr>
        <a:xfrm>
          <a:off x="339719" y="3060765"/>
          <a:ext cx="617672" cy="617672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553868-5772-4737-8EE7-9870283E4BFB}">
      <dsp:nvSpPr>
        <dsp:cNvPr id="0" name=""/>
        <dsp:cNvSpPr/>
      </dsp:nvSpPr>
      <dsp:spPr>
        <a:xfrm>
          <a:off x="1297111" y="2808081"/>
          <a:ext cx="6932488" cy="112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855" tIns="118855" rIns="118855" bIns="118855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Contact admissions for advice</a:t>
          </a:r>
        </a:p>
      </dsp:txBody>
      <dsp:txXfrm>
        <a:off x="1297111" y="2808081"/>
        <a:ext cx="6932488" cy="11230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CE68C3-21D2-4E92-8EA9-C4848CE54021}">
      <dsp:nvSpPr>
        <dsp:cNvPr id="0" name=""/>
        <dsp:cNvSpPr/>
      </dsp:nvSpPr>
      <dsp:spPr>
        <a:xfrm>
          <a:off x="750914" y="784222"/>
          <a:ext cx="1081248" cy="10812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82F11D-0ACF-421A-99E0-76215640B897}">
      <dsp:nvSpPr>
        <dsp:cNvPr id="0" name=""/>
        <dsp:cNvSpPr/>
      </dsp:nvSpPr>
      <dsp:spPr>
        <a:xfrm>
          <a:off x="90151" y="2183540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Apply Sep 1 – Oct 31</a:t>
          </a:r>
        </a:p>
      </dsp:txBody>
      <dsp:txXfrm>
        <a:off x="90151" y="2183540"/>
        <a:ext cx="2402775" cy="720000"/>
      </dsp:txXfrm>
    </dsp:sp>
    <dsp:sp modelId="{C32F5267-CF71-4F0B-8160-50E4E4985B97}">
      <dsp:nvSpPr>
        <dsp:cNvPr id="0" name=""/>
        <dsp:cNvSpPr/>
      </dsp:nvSpPr>
      <dsp:spPr>
        <a:xfrm>
          <a:off x="3574175" y="784222"/>
          <a:ext cx="1081248" cy="10812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A40871-D8DB-4912-B4AE-FA664E07C290}">
      <dsp:nvSpPr>
        <dsp:cNvPr id="0" name=""/>
        <dsp:cNvSpPr/>
      </dsp:nvSpPr>
      <dsp:spPr>
        <a:xfrm>
          <a:off x="2913412" y="2183540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List up to 6 schools</a:t>
          </a:r>
        </a:p>
      </dsp:txBody>
      <dsp:txXfrm>
        <a:off x="2913412" y="2183540"/>
        <a:ext cx="2402775" cy="720000"/>
      </dsp:txXfrm>
    </dsp:sp>
    <dsp:sp modelId="{F0702ED9-03DA-4DAF-8E28-F8F869DBCEF6}">
      <dsp:nvSpPr>
        <dsp:cNvPr id="0" name=""/>
        <dsp:cNvSpPr/>
      </dsp:nvSpPr>
      <dsp:spPr>
        <a:xfrm>
          <a:off x="6397436" y="784222"/>
          <a:ext cx="1081248" cy="10812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093A89-60C9-43D2-8617-5CC3FBFF84F1}">
      <dsp:nvSpPr>
        <dsp:cNvPr id="0" name=""/>
        <dsp:cNvSpPr/>
      </dsp:nvSpPr>
      <dsp:spPr>
        <a:xfrm>
          <a:off x="5736673" y="2183540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Apply via your home borough</a:t>
          </a:r>
        </a:p>
      </dsp:txBody>
      <dsp:txXfrm>
        <a:off x="5736673" y="2183540"/>
        <a:ext cx="2402775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A3D064-1814-4DBA-9805-2A4949F937C6}">
      <dsp:nvSpPr>
        <dsp:cNvPr id="0" name=""/>
        <dsp:cNvSpPr/>
      </dsp:nvSpPr>
      <dsp:spPr>
        <a:xfrm>
          <a:off x="750914" y="692865"/>
          <a:ext cx="1081248" cy="10812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026CD6-2CD7-4B3E-81CD-2B26F0C9A446}">
      <dsp:nvSpPr>
        <dsp:cNvPr id="0" name=""/>
        <dsp:cNvSpPr/>
      </dsp:nvSpPr>
      <dsp:spPr>
        <a:xfrm>
          <a:off x="90151" y="2092017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Banding tests may apply</a:t>
          </a:r>
        </a:p>
      </dsp:txBody>
      <dsp:txXfrm>
        <a:off x="90151" y="2092017"/>
        <a:ext cx="2402775" cy="720000"/>
      </dsp:txXfrm>
    </dsp:sp>
    <dsp:sp modelId="{166842C4-B031-4C04-B895-B48F1068857E}">
      <dsp:nvSpPr>
        <dsp:cNvPr id="0" name=""/>
        <dsp:cNvSpPr/>
      </dsp:nvSpPr>
      <dsp:spPr>
        <a:xfrm>
          <a:off x="3574175" y="692865"/>
          <a:ext cx="1081248" cy="10812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F23EC4-1AFD-4B04-B824-B0A690818D4B}">
      <dsp:nvSpPr>
        <dsp:cNvPr id="0" name=""/>
        <dsp:cNvSpPr/>
      </dsp:nvSpPr>
      <dsp:spPr>
        <a:xfrm>
          <a:off x="2913412" y="2092017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Supplementary forms (SIFs)</a:t>
          </a:r>
        </a:p>
      </dsp:txBody>
      <dsp:txXfrm>
        <a:off x="2913412" y="2092017"/>
        <a:ext cx="2402775" cy="720000"/>
      </dsp:txXfrm>
    </dsp:sp>
    <dsp:sp modelId="{DCAE0DA0-5042-40F9-A461-8CFADAE5E842}">
      <dsp:nvSpPr>
        <dsp:cNvPr id="0" name=""/>
        <dsp:cNvSpPr/>
      </dsp:nvSpPr>
      <dsp:spPr>
        <a:xfrm>
          <a:off x="6397436" y="692865"/>
          <a:ext cx="1081248" cy="10812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D5B10F-3F74-473B-BF8F-A606CF0E9AD9}">
      <dsp:nvSpPr>
        <dsp:cNvPr id="0" name=""/>
        <dsp:cNvSpPr/>
      </dsp:nvSpPr>
      <dsp:spPr>
        <a:xfrm>
          <a:off x="5736673" y="2092017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Check school websites</a:t>
          </a:r>
        </a:p>
      </dsp:txBody>
      <dsp:txXfrm>
        <a:off x="5736673" y="2092017"/>
        <a:ext cx="2402775" cy="7200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DC7F44-27F9-48A4-AA49-D59DF5A30E31}">
      <dsp:nvSpPr>
        <dsp:cNvPr id="0" name=""/>
        <dsp:cNvSpPr/>
      </dsp:nvSpPr>
      <dsp:spPr>
        <a:xfrm>
          <a:off x="0" y="429"/>
          <a:ext cx="8229600" cy="100463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6A829A-ED7A-4AAB-8A4A-A2DAE9F20746}">
      <dsp:nvSpPr>
        <dsp:cNvPr id="0" name=""/>
        <dsp:cNvSpPr/>
      </dsp:nvSpPr>
      <dsp:spPr>
        <a:xfrm>
          <a:off x="303901" y="226471"/>
          <a:ext cx="552548" cy="5525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409872-114C-475D-8011-3F1197D187A6}">
      <dsp:nvSpPr>
        <dsp:cNvPr id="0" name=""/>
        <dsp:cNvSpPr/>
      </dsp:nvSpPr>
      <dsp:spPr>
        <a:xfrm>
          <a:off x="1160351" y="429"/>
          <a:ext cx="7069248" cy="1004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324" tIns="106324" rIns="106324" bIns="10632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Use eAdmissions</a:t>
          </a:r>
        </a:p>
      </dsp:txBody>
      <dsp:txXfrm>
        <a:off x="1160351" y="429"/>
        <a:ext cx="7069248" cy="1004633"/>
      </dsp:txXfrm>
    </dsp:sp>
    <dsp:sp modelId="{C3479C4E-5B6F-4F93-91FA-CC00A04F94D9}">
      <dsp:nvSpPr>
        <dsp:cNvPr id="0" name=""/>
        <dsp:cNvSpPr/>
      </dsp:nvSpPr>
      <dsp:spPr>
        <a:xfrm>
          <a:off x="0" y="1256220"/>
          <a:ext cx="8229600" cy="100463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2E0189-7EDB-4A40-BD0B-26EB87AA0E27}">
      <dsp:nvSpPr>
        <dsp:cNvPr id="0" name=""/>
        <dsp:cNvSpPr/>
      </dsp:nvSpPr>
      <dsp:spPr>
        <a:xfrm>
          <a:off x="303901" y="1482263"/>
          <a:ext cx="552548" cy="5525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BE17D5-AAD9-4A04-ACA7-9B51EA50D75F}">
      <dsp:nvSpPr>
        <dsp:cNvPr id="0" name=""/>
        <dsp:cNvSpPr/>
      </dsp:nvSpPr>
      <dsp:spPr>
        <a:xfrm>
          <a:off x="1160351" y="1256220"/>
          <a:ext cx="7069248" cy="1004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324" tIns="106324" rIns="106324" bIns="10632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Edit until deadline</a:t>
          </a:r>
        </a:p>
      </dsp:txBody>
      <dsp:txXfrm>
        <a:off x="1160351" y="1256220"/>
        <a:ext cx="7069248" cy="1004633"/>
      </dsp:txXfrm>
    </dsp:sp>
    <dsp:sp modelId="{7BAEDC95-AF62-4BD7-A8BA-7B70637ECCFD}">
      <dsp:nvSpPr>
        <dsp:cNvPr id="0" name=""/>
        <dsp:cNvSpPr/>
      </dsp:nvSpPr>
      <dsp:spPr>
        <a:xfrm>
          <a:off x="0" y="2512012"/>
          <a:ext cx="8229600" cy="1004633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9663D5-3DF8-4C12-A306-5C24527CE093}">
      <dsp:nvSpPr>
        <dsp:cNvPr id="0" name=""/>
        <dsp:cNvSpPr/>
      </dsp:nvSpPr>
      <dsp:spPr>
        <a:xfrm>
          <a:off x="303901" y="2738054"/>
          <a:ext cx="552548" cy="552548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65D399-9E23-4959-88EB-3037DA46FDFE}">
      <dsp:nvSpPr>
        <dsp:cNvPr id="0" name=""/>
        <dsp:cNvSpPr/>
      </dsp:nvSpPr>
      <dsp:spPr>
        <a:xfrm>
          <a:off x="1160351" y="2512012"/>
          <a:ext cx="7069248" cy="1004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324" tIns="106324" rIns="106324" bIns="10632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Get confirmation email</a:t>
          </a:r>
        </a:p>
      </dsp:txBody>
      <dsp:txXfrm>
        <a:off x="1160351" y="2512012"/>
        <a:ext cx="7069248" cy="100463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34A2C3-7F88-4338-A08F-409D43FBF321}">
      <dsp:nvSpPr>
        <dsp:cNvPr id="0" name=""/>
        <dsp:cNvSpPr/>
      </dsp:nvSpPr>
      <dsp:spPr>
        <a:xfrm>
          <a:off x="14867" y="1770"/>
          <a:ext cx="2157858" cy="12947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Pan-London coordinated system</a:t>
          </a:r>
          <a:endParaRPr lang="en-US" sz="1900" kern="1200"/>
        </a:p>
      </dsp:txBody>
      <dsp:txXfrm>
        <a:off x="52788" y="39691"/>
        <a:ext cx="2082016" cy="1218873"/>
      </dsp:txXfrm>
    </dsp:sp>
    <dsp:sp modelId="{AE71DA31-7C0B-40B9-80EC-07E092A93B69}">
      <dsp:nvSpPr>
        <dsp:cNvPr id="0" name=""/>
        <dsp:cNvSpPr/>
      </dsp:nvSpPr>
      <dsp:spPr>
        <a:xfrm>
          <a:off x="2362618" y="381553"/>
          <a:ext cx="457466" cy="5351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2362618" y="488583"/>
        <a:ext cx="320226" cy="321089"/>
      </dsp:txXfrm>
    </dsp:sp>
    <dsp:sp modelId="{5EDADB69-48B2-41B7-8B80-5A0767B861B5}">
      <dsp:nvSpPr>
        <dsp:cNvPr id="0" name=""/>
        <dsp:cNvSpPr/>
      </dsp:nvSpPr>
      <dsp:spPr>
        <a:xfrm>
          <a:off x="3035870" y="1770"/>
          <a:ext cx="2157858" cy="12947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System endeavours to offer highest preference where there is vacancy</a:t>
          </a:r>
          <a:endParaRPr lang="en-US" sz="1900" kern="1200"/>
        </a:p>
      </dsp:txBody>
      <dsp:txXfrm>
        <a:off x="3073791" y="39691"/>
        <a:ext cx="2082016" cy="1218873"/>
      </dsp:txXfrm>
    </dsp:sp>
    <dsp:sp modelId="{941EA545-9AEC-48DF-A440-524731D1D648}">
      <dsp:nvSpPr>
        <dsp:cNvPr id="0" name=""/>
        <dsp:cNvSpPr/>
      </dsp:nvSpPr>
      <dsp:spPr>
        <a:xfrm>
          <a:off x="5383621" y="381553"/>
          <a:ext cx="457466" cy="5351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>
        <a:off x="5383621" y="488583"/>
        <a:ext cx="320226" cy="321089"/>
      </dsp:txXfrm>
    </dsp:sp>
    <dsp:sp modelId="{8E4F2259-3390-4E13-8751-D098EB9324C8}">
      <dsp:nvSpPr>
        <dsp:cNvPr id="0" name=""/>
        <dsp:cNvSpPr/>
      </dsp:nvSpPr>
      <dsp:spPr>
        <a:xfrm>
          <a:off x="6056873" y="1770"/>
          <a:ext cx="2157858" cy="12947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Not happy with offer?</a:t>
          </a:r>
          <a:endParaRPr lang="en-US" sz="1900" kern="1200"/>
        </a:p>
      </dsp:txBody>
      <dsp:txXfrm>
        <a:off x="6094794" y="39691"/>
        <a:ext cx="2082016" cy="1218873"/>
      </dsp:txXfrm>
    </dsp:sp>
    <dsp:sp modelId="{856211E6-8147-473A-9C47-CCA29A241E56}">
      <dsp:nvSpPr>
        <dsp:cNvPr id="0" name=""/>
        <dsp:cNvSpPr/>
      </dsp:nvSpPr>
      <dsp:spPr>
        <a:xfrm rot="5400000">
          <a:off x="6907069" y="1447535"/>
          <a:ext cx="457466" cy="53514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/>
        </a:p>
      </dsp:txBody>
      <dsp:txXfrm rot="-5400000">
        <a:off x="6975258" y="1486376"/>
        <a:ext cx="321089" cy="320226"/>
      </dsp:txXfrm>
    </dsp:sp>
    <dsp:sp modelId="{C0ED3D69-5B13-455A-9D40-B42ECBED044E}">
      <dsp:nvSpPr>
        <dsp:cNvPr id="0" name=""/>
        <dsp:cNvSpPr/>
      </dsp:nvSpPr>
      <dsp:spPr>
        <a:xfrm>
          <a:off x="6056873" y="2159629"/>
          <a:ext cx="2157858" cy="12947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Appeals available</a:t>
          </a:r>
          <a:r>
            <a:rPr lang="en-GB" sz="1900" kern="1200"/>
            <a:t>!</a:t>
          </a:r>
          <a:endParaRPr lang="en-US" sz="1900" kern="1200"/>
        </a:p>
      </dsp:txBody>
      <dsp:txXfrm>
        <a:off x="6094794" y="2197550"/>
        <a:ext cx="2082016" cy="12188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5FE7A0-A938-4E75-88D1-1A9382187D41}">
      <dsp:nvSpPr>
        <dsp:cNvPr id="0" name=""/>
        <dsp:cNvSpPr/>
      </dsp:nvSpPr>
      <dsp:spPr>
        <a:xfrm>
          <a:off x="1004" y="263921"/>
          <a:ext cx="3526110" cy="2239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8F6389-4632-481D-81D8-A1EA02D1D6E5}">
      <dsp:nvSpPr>
        <dsp:cNvPr id="0" name=""/>
        <dsp:cNvSpPr/>
      </dsp:nvSpPr>
      <dsp:spPr>
        <a:xfrm>
          <a:off x="392794" y="636121"/>
          <a:ext cx="3526110" cy="22390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020 8753 1085</a:t>
          </a:r>
        </a:p>
      </dsp:txBody>
      <dsp:txXfrm>
        <a:off x="458374" y="701701"/>
        <a:ext cx="3394950" cy="2107920"/>
      </dsp:txXfrm>
    </dsp:sp>
    <dsp:sp modelId="{ACE71919-53A5-4ADE-9EE4-D3A4208442A8}">
      <dsp:nvSpPr>
        <dsp:cNvPr id="0" name=""/>
        <dsp:cNvSpPr/>
      </dsp:nvSpPr>
      <dsp:spPr>
        <a:xfrm>
          <a:off x="4310695" y="263921"/>
          <a:ext cx="3526110" cy="2239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5E833AD-95F3-42EC-B113-BC97F46ED8A4}">
      <dsp:nvSpPr>
        <dsp:cNvPr id="0" name=""/>
        <dsp:cNvSpPr/>
      </dsp:nvSpPr>
      <dsp:spPr>
        <a:xfrm>
          <a:off x="4702485" y="636121"/>
          <a:ext cx="3526110" cy="22390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school.admissions@lbhf.gov.uk</a:t>
          </a:r>
        </a:p>
      </dsp:txBody>
      <dsp:txXfrm>
        <a:off x="4768065" y="701701"/>
        <a:ext cx="3394950" cy="2107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37EF4-8C25-4DE9-B441-D5488C2240FF}" type="datetimeFigureOut">
              <a:rPr lang="en-GB" smtClean="0"/>
              <a:t>18/06/2026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B98159-C9B3-4B37-B592-44782B30CA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992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chool.admissions@lbhf.gov.uk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school.admissions@lbhf.gov.uk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bhf.gov.uk/school/admissions" TargetMode="External"/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Relationship Id="rId5" Type="http://schemas.openxmlformats.org/officeDocument/2006/relationships/hyperlink" Target="mailto:school.admissions@lbhf.gov.uk" TargetMode="External"/><Relationship Id="rId4" Type="http://schemas.openxmlformats.org/officeDocument/2006/relationships/hyperlink" Target="http://www.eadmissions.org.uk/" TargetMode="Externa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Choosing a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secondary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is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big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decision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for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child</a:t>
            </a:r>
            <a:endParaRPr lang="en-GB"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lang="en-GB" sz="1400" dirty="0">
              <a:latin typeface="Arial"/>
              <a:cs typeface="Arial"/>
            </a:endParaRPr>
          </a:p>
          <a:p>
            <a:pPr marL="354965" marR="291465" indent="-342900">
              <a:lnSpc>
                <a:spcPct val="8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We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lucky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have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excellent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Hammersmith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Fulham </a:t>
            </a:r>
            <a:r>
              <a:rPr lang="en-GB" sz="1200" dirty="0">
                <a:latin typeface="Arial"/>
                <a:cs typeface="Arial"/>
              </a:rPr>
              <a:t>but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this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means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they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very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popular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not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everyone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can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be </a:t>
            </a:r>
            <a:r>
              <a:rPr lang="en-GB" sz="1200" dirty="0">
                <a:latin typeface="Arial"/>
                <a:cs typeface="Arial"/>
              </a:rPr>
              <a:t>allocated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place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their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first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preference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school</a:t>
            </a:r>
            <a:endParaRPr lang="en-GB"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lang="en-GB" sz="1400" dirty="0">
              <a:latin typeface="Arial"/>
              <a:cs typeface="Arial"/>
            </a:endParaRPr>
          </a:p>
          <a:p>
            <a:pPr marL="354965" marR="277495" indent="-342900">
              <a:lnSpc>
                <a:spcPct val="80000"/>
              </a:lnSpc>
              <a:buChar char="•"/>
              <a:tabLst>
                <a:tab pos="354965" algn="l"/>
                <a:tab pos="355600" algn="l"/>
                <a:tab pos="3488054" algn="l"/>
              </a:tabLst>
            </a:pPr>
            <a:r>
              <a:rPr lang="en-GB" sz="1200" dirty="0">
                <a:latin typeface="Arial"/>
                <a:cs typeface="Arial"/>
              </a:rPr>
              <a:t>Each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has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different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admissions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criteria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decided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by</a:t>
            </a:r>
            <a:r>
              <a:rPr lang="en-GB" sz="1200" spc="-7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their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school </a:t>
            </a:r>
            <a:r>
              <a:rPr lang="en-GB" sz="1200" dirty="0">
                <a:latin typeface="Arial"/>
                <a:cs typeface="Arial"/>
              </a:rPr>
              <a:t>governors</a:t>
            </a:r>
            <a:r>
              <a:rPr lang="en-GB" sz="1200" dirty="0">
                <a:solidFill>
                  <a:schemeClr val="tx1"/>
                </a:solidFill>
                <a:latin typeface="Arial"/>
                <a:cs typeface="Arial"/>
              </a:rPr>
              <a:t>/trust</a:t>
            </a:r>
            <a:r>
              <a:rPr lang="en-GB" sz="1200" dirty="0">
                <a:latin typeface="Arial"/>
                <a:cs typeface="Arial"/>
              </a:rPr>
              <a:t>;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information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about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how</a:t>
            </a:r>
            <a:r>
              <a:rPr lang="en-GB" sz="1200" spc="-6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places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allocated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for</a:t>
            </a:r>
            <a:r>
              <a:rPr lang="en-GB" sz="1200" spc="-7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each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is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available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line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in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secondary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brochure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‘</a:t>
            </a:r>
            <a:r>
              <a:rPr lang="en-GB" sz="1200" i="1" spc="-10" dirty="0">
                <a:latin typeface="Arial"/>
                <a:cs typeface="Arial"/>
              </a:rPr>
              <a:t>Moving </a:t>
            </a:r>
            <a:r>
              <a:rPr lang="en-GB" sz="1200" i="1" dirty="0">
                <a:latin typeface="Arial"/>
                <a:cs typeface="Arial"/>
              </a:rPr>
              <a:t>on</a:t>
            </a:r>
            <a:r>
              <a:rPr lang="en-GB" sz="1200" i="1" spc="-40" dirty="0">
                <a:latin typeface="Arial"/>
                <a:cs typeface="Arial"/>
              </a:rPr>
              <a:t> </a:t>
            </a:r>
            <a:r>
              <a:rPr lang="en-GB" sz="1200" i="1" spc="-10" dirty="0">
                <a:latin typeface="Arial"/>
                <a:cs typeface="Arial"/>
              </a:rPr>
              <a:t>Up’</a:t>
            </a:r>
            <a:r>
              <a:rPr lang="en-GB" sz="1200" i="1" spc="-1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‘</a:t>
            </a:r>
            <a:r>
              <a:rPr lang="en-GB" sz="1200" i="1" dirty="0">
                <a:latin typeface="Arial"/>
                <a:cs typeface="Arial"/>
              </a:rPr>
              <a:t>Hints</a:t>
            </a:r>
            <a:r>
              <a:rPr lang="en-GB" sz="1200" i="1" spc="-20" dirty="0">
                <a:latin typeface="Arial"/>
                <a:cs typeface="Arial"/>
              </a:rPr>
              <a:t> </a:t>
            </a:r>
            <a:r>
              <a:rPr lang="en-GB" sz="1200" i="1" dirty="0">
                <a:latin typeface="Arial"/>
                <a:cs typeface="Arial"/>
              </a:rPr>
              <a:t>and</a:t>
            </a:r>
            <a:r>
              <a:rPr lang="en-GB" sz="1200" i="1" spc="-25" dirty="0">
                <a:latin typeface="Arial"/>
                <a:cs typeface="Arial"/>
              </a:rPr>
              <a:t> </a:t>
            </a:r>
            <a:r>
              <a:rPr lang="en-GB" sz="1200" i="1" spc="-10" dirty="0">
                <a:latin typeface="Arial"/>
                <a:cs typeface="Arial"/>
              </a:rPr>
              <a:t>Tips’</a:t>
            </a:r>
            <a:r>
              <a:rPr lang="en-GB" sz="1200" i="1" spc="-1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booklet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(all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resources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available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line)</a:t>
            </a:r>
            <a:endParaRPr lang="en-GB"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lang="en-GB" sz="1200" dirty="0">
              <a:latin typeface="Arial"/>
              <a:cs typeface="Arial"/>
            </a:endParaRPr>
          </a:p>
          <a:p>
            <a:pPr marL="355600" indent="-342900">
              <a:lnSpc>
                <a:spcPts val="2055"/>
              </a:lnSpc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It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is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really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important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that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visit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find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out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how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likely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is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for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child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offered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place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at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any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interested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in</a:t>
            </a:r>
            <a:endParaRPr lang="en-GB"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lang="en-GB" sz="1200" dirty="0">
              <a:latin typeface="Arial"/>
              <a:cs typeface="Arial"/>
            </a:endParaRPr>
          </a:p>
          <a:p>
            <a:pPr marL="355600" indent="-342900">
              <a:lnSpc>
                <a:spcPts val="2050"/>
              </a:lnSpc>
              <a:buChar char="•"/>
              <a:tabLst>
                <a:tab pos="354965" algn="l"/>
                <a:tab pos="355600" algn="l"/>
                <a:tab pos="6063615" algn="l"/>
              </a:tabLst>
            </a:pPr>
            <a:r>
              <a:rPr lang="en-GB" sz="1200" spc="-10" dirty="0">
                <a:latin typeface="Arial"/>
                <a:cs typeface="Arial"/>
              </a:rPr>
              <a:t>School</a:t>
            </a:r>
            <a:r>
              <a:rPr lang="en-GB" sz="1200" spc="-1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Admissions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staff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contacted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>
                <a:latin typeface="Arial"/>
                <a:cs typeface="Arial"/>
              </a:rPr>
              <a:t>for</a:t>
            </a:r>
            <a:r>
              <a:rPr lang="en-GB" sz="1200" spc="-40">
                <a:latin typeface="Arial"/>
                <a:cs typeface="Arial"/>
              </a:rPr>
              <a:t> </a:t>
            </a:r>
            <a:r>
              <a:rPr lang="en-GB" sz="1200" spc="-10">
                <a:latin typeface="Arial"/>
                <a:cs typeface="Arial"/>
              </a:rPr>
              <a:t>advice </a:t>
            </a:r>
            <a:r>
              <a:rPr lang="en-GB" sz="1200" spc="-50">
                <a:latin typeface="Arial"/>
                <a:cs typeface="Arial"/>
              </a:rPr>
              <a:t>- </a:t>
            </a:r>
            <a:r>
              <a:rPr lang="en-GB" sz="1200">
                <a:latin typeface="Arial"/>
                <a:cs typeface="Arial"/>
              </a:rPr>
              <a:t>telephone</a:t>
            </a:r>
            <a:r>
              <a:rPr lang="en-GB" sz="1200" dirty="0">
                <a:latin typeface="Arial"/>
                <a:cs typeface="Arial"/>
              </a:rPr>
              <a:t>: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020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8753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1085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or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email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school.admissions@lbhf.gov.uk</a:t>
            </a:r>
            <a:endParaRPr lang="en-GB" sz="1200" dirty="0">
              <a:latin typeface="Arial"/>
              <a:cs typeface="Arial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98159-C9B3-4B37-B592-44782B30CAD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166891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4C235-03BD-5343-18CC-511762DB41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DB5C4E6-94D6-7BD0-7061-AC66E91766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FC39F5-1EBA-106C-E8C4-24B8865D98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3515" marR="111125" lvl="0" indent="-171450" algn="l" defTabSz="914400" rtl="0" eaLnBrk="1" fontAlgn="auto" latinLnBrk="0" hangingPunct="1">
              <a:lnSpc>
                <a:spcPct val="13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  <a:defRPr/>
            </a:pPr>
            <a:r>
              <a:rPr lang="en-GB" sz="1200" dirty="0">
                <a:latin typeface="Arial"/>
                <a:cs typeface="Arial"/>
              </a:rPr>
              <a:t>Although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staff</a:t>
            </a:r>
            <a:r>
              <a:rPr lang="en-GB" sz="1200" spc="-7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</a:t>
            </a:r>
            <a:r>
              <a:rPr lang="en-GB" sz="1200" spc="-7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Hammersmith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Fulham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responsible</a:t>
            </a:r>
            <a:r>
              <a:rPr lang="en-GB" sz="1200" spc="-25" dirty="0">
                <a:latin typeface="Arial"/>
                <a:cs typeface="Arial"/>
              </a:rPr>
              <a:t> for </a:t>
            </a:r>
            <a:r>
              <a:rPr lang="en-GB" sz="1200" dirty="0">
                <a:latin typeface="Arial"/>
                <a:cs typeface="Arial"/>
              </a:rPr>
              <a:t>ensuring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all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our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resident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applications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processed,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7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admissions </a:t>
            </a:r>
            <a:r>
              <a:rPr lang="en-GB" sz="1200" dirty="0">
                <a:latin typeface="Arial"/>
                <a:cs typeface="Arial"/>
              </a:rPr>
              <a:t>process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is</a:t>
            </a:r>
            <a:r>
              <a:rPr lang="en-GB" sz="1200" spc="-7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coordinated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across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London</a:t>
            </a:r>
            <a:endParaRPr lang="en-GB" sz="1200" dirty="0">
              <a:latin typeface="Arial"/>
              <a:cs typeface="Arial"/>
            </a:endParaRPr>
          </a:p>
          <a:p>
            <a:pPr marL="183515" marR="79375" indent="-171450">
              <a:lnSpc>
                <a:spcPct val="130000"/>
              </a:lnSpc>
              <a:spcBef>
                <a:spcPts val="459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GB" sz="1200" spc="-10" dirty="0">
                <a:latin typeface="Arial"/>
                <a:cs typeface="Arial"/>
              </a:rPr>
              <a:t>The pan-London Admissions system does not assign priority to an application because a parent has chosen a particular school as first choice. Priority is assigned by meeting the criteria set in the a school’s policy.</a:t>
            </a:r>
            <a:endParaRPr lang="en-GB" sz="1200" dirty="0">
              <a:latin typeface="Arial"/>
              <a:cs typeface="Arial"/>
            </a:endParaRPr>
          </a:p>
          <a:p>
            <a:pPr marL="354965" marR="5080" indent="-342900">
              <a:lnSpc>
                <a:spcPct val="130000"/>
              </a:lnSpc>
              <a:spcBef>
                <a:spcPts val="455"/>
              </a:spcBef>
              <a:buChar char="•"/>
              <a:tabLst>
                <a:tab pos="354965" algn="l"/>
                <a:tab pos="355600" algn="l"/>
                <a:tab pos="1847850" algn="l"/>
                <a:tab pos="4346575" algn="l"/>
              </a:tabLst>
            </a:pP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system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takes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into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consideration </a:t>
            </a:r>
            <a:r>
              <a:rPr lang="en-GB" sz="1200" dirty="0">
                <a:latin typeface="Arial"/>
                <a:cs typeface="Arial"/>
              </a:rPr>
              <a:t>all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have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named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form </a:t>
            </a:r>
            <a:r>
              <a:rPr lang="en-GB" sz="1200" dirty="0">
                <a:latin typeface="Arial"/>
                <a:cs typeface="Arial"/>
              </a:rPr>
              <a:t>-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if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first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choice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is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not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oversubscribed</a:t>
            </a:r>
            <a:r>
              <a:rPr lang="en-GB" sz="1200" spc="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be </a:t>
            </a:r>
            <a:r>
              <a:rPr lang="en-GB" sz="1200" dirty="0">
                <a:latin typeface="Arial"/>
                <a:cs typeface="Arial"/>
              </a:rPr>
              <a:t>allocated</a:t>
            </a:r>
            <a:r>
              <a:rPr lang="en-GB" sz="1200" spc="-65" dirty="0">
                <a:latin typeface="Arial"/>
                <a:cs typeface="Arial"/>
              </a:rPr>
              <a:t> a </a:t>
            </a:r>
            <a:r>
              <a:rPr lang="en-GB" sz="1200" dirty="0">
                <a:latin typeface="Arial"/>
                <a:cs typeface="Arial"/>
              </a:rPr>
              <a:t>place</a:t>
            </a:r>
            <a:r>
              <a:rPr lang="en-GB" sz="1200" spc="-7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there</a:t>
            </a:r>
            <a:endParaRPr lang="en-GB" sz="1200" dirty="0">
              <a:latin typeface="Arial"/>
              <a:cs typeface="Arial"/>
            </a:endParaRPr>
          </a:p>
          <a:p>
            <a:pPr marL="417195" marR="68580" indent="-342900">
              <a:lnSpc>
                <a:spcPct val="100000"/>
              </a:lnSpc>
              <a:buChar char="•"/>
              <a:tabLst>
                <a:tab pos="417195" algn="l"/>
                <a:tab pos="417830" algn="l"/>
                <a:tab pos="2434590" algn="l"/>
              </a:tabLst>
            </a:pPr>
            <a:r>
              <a:rPr lang="en-GB" spc="-10" dirty="0"/>
              <a:t>Finally,</a:t>
            </a:r>
            <a:r>
              <a:rPr lang="en-GB" spc="-40" dirty="0"/>
              <a:t> </a:t>
            </a:r>
            <a:r>
              <a:rPr lang="en-GB" dirty="0"/>
              <a:t>every</a:t>
            </a:r>
            <a:r>
              <a:rPr lang="en-GB" spc="-50" dirty="0"/>
              <a:t> </a:t>
            </a:r>
            <a:r>
              <a:rPr lang="en-GB" dirty="0"/>
              <a:t>child</a:t>
            </a:r>
            <a:r>
              <a:rPr lang="en-GB" spc="-35" dirty="0"/>
              <a:t> </a:t>
            </a:r>
            <a:r>
              <a:rPr lang="en-GB" dirty="0"/>
              <a:t>who</a:t>
            </a:r>
            <a:r>
              <a:rPr lang="en-GB" spc="-25" dirty="0"/>
              <a:t> </a:t>
            </a:r>
            <a:r>
              <a:rPr lang="en-GB" dirty="0"/>
              <a:t>wants</a:t>
            </a:r>
            <a:r>
              <a:rPr lang="en-GB" spc="-35" dirty="0"/>
              <a:t> </a:t>
            </a:r>
            <a:r>
              <a:rPr lang="en-GB" dirty="0"/>
              <a:t>a</a:t>
            </a:r>
            <a:r>
              <a:rPr lang="en-GB" spc="-60" dirty="0"/>
              <a:t> </a:t>
            </a:r>
            <a:r>
              <a:rPr lang="en-GB" dirty="0"/>
              <a:t>place</a:t>
            </a:r>
            <a:r>
              <a:rPr lang="en-GB" spc="-35" dirty="0"/>
              <a:t> </a:t>
            </a:r>
            <a:r>
              <a:rPr lang="en-GB" dirty="0"/>
              <a:t>in</a:t>
            </a:r>
            <a:r>
              <a:rPr lang="en-GB" spc="-50" dirty="0"/>
              <a:t> </a:t>
            </a:r>
            <a:r>
              <a:rPr lang="en-GB" dirty="0"/>
              <a:t>a</a:t>
            </a:r>
            <a:r>
              <a:rPr lang="en-GB" spc="-60" dirty="0"/>
              <a:t> </a:t>
            </a:r>
            <a:r>
              <a:rPr lang="en-GB" dirty="0"/>
              <a:t>Hammersmith</a:t>
            </a:r>
            <a:r>
              <a:rPr lang="en-GB" spc="-15" dirty="0"/>
              <a:t> </a:t>
            </a:r>
            <a:r>
              <a:rPr lang="en-GB" dirty="0"/>
              <a:t>and</a:t>
            </a:r>
            <a:r>
              <a:rPr lang="en-GB" spc="-45" dirty="0"/>
              <a:t> </a:t>
            </a:r>
            <a:r>
              <a:rPr lang="en-GB" spc="-10" dirty="0"/>
              <a:t>Fulham </a:t>
            </a:r>
            <a:r>
              <a:rPr lang="en-GB" dirty="0"/>
              <a:t>secondary</a:t>
            </a:r>
            <a:r>
              <a:rPr lang="en-GB" spc="-60" dirty="0"/>
              <a:t> </a:t>
            </a:r>
            <a:r>
              <a:rPr lang="en-GB" spc="-10" dirty="0"/>
              <a:t>school </a:t>
            </a:r>
            <a:r>
              <a:rPr lang="en-GB" dirty="0"/>
              <a:t>will</a:t>
            </a:r>
            <a:r>
              <a:rPr lang="en-GB" spc="-15" dirty="0"/>
              <a:t> </a:t>
            </a:r>
            <a:r>
              <a:rPr lang="en-GB" dirty="0"/>
              <a:t>be</a:t>
            </a:r>
            <a:r>
              <a:rPr lang="en-GB" spc="-40" dirty="0"/>
              <a:t> </a:t>
            </a:r>
            <a:r>
              <a:rPr lang="en-GB" dirty="0"/>
              <a:t>made</a:t>
            </a:r>
            <a:r>
              <a:rPr lang="en-GB" spc="-20" dirty="0"/>
              <a:t> </a:t>
            </a:r>
            <a:r>
              <a:rPr lang="en-GB" dirty="0"/>
              <a:t>an</a:t>
            </a:r>
            <a:r>
              <a:rPr lang="en-GB" spc="-30" dirty="0"/>
              <a:t> </a:t>
            </a:r>
            <a:r>
              <a:rPr lang="en-GB" dirty="0"/>
              <a:t>offer</a:t>
            </a:r>
            <a:r>
              <a:rPr lang="en-GB" spc="-15" dirty="0"/>
              <a:t> </a:t>
            </a:r>
            <a:r>
              <a:rPr lang="en-GB" dirty="0"/>
              <a:t>–</a:t>
            </a:r>
            <a:r>
              <a:rPr lang="en-GB" spc="-30" dirty="0"/>
              <a:t> </a:t>
            </a:r>
            <a:r>
              <a:rPr lang="en-GB" dirty="0"/>
              <a:t>if</a:t>
            </a:r>
            <a:r>
              <a:rPr lang="en-GB" spc="-40" dirty="0"/>
              <a:t> </a:t>
            </a:r>
            <a:r>
              <a:rPr lang="en-GB" dirty="0"/>
              <a:t>you</a:t>
            </a:r>
            <a:r>
              <a:rPr lang="en-GB" spc="-30" dirty="0"/>
              <a:t> </a:t>
            </a:r>
            <a:r>
              <a:rPr lang="en-GB" dirty="0"/>
              <a:t>are</a:t>
            </a:r>
            <a:r>
              <a:rPr lang="en-GB" spc="-30" dirty="0"/>
              <a:t> </a:t>
            </a:r>
            <a:r>
              <a:rPr lang="en-GB" dirty="0"/>
              <a:t>not</a:t>
            </a:r>
            <a:r>
              <a:rPr lang="en-GB" spc="-45" dirty="0"/>
              <a:t> </a:t>
            </a:r>
            <a:r>
              <a:rPr lang="en-GB" dirty="0"/>
              <a:t>happy</a:t>
            </a:r>
            <a:r>
              <a:rPr lang="en-GB" spc="-15" dirty="0"/>
              <a:t> </a:t>
            </a:r>
            <a:r>
              <a:rPr lang="en-GB" dirty="0"/>
              <a:t>with</a:t>
            </a:r>
            <a:r>
              <a:rPr lang="en-GB" spc="-20" dirty="0"/>
              <a:t> </a:t>
            </a:r>
            <a:r>
              <a:rPr lang="en-GB" spc="-25" dirty="0"/>
              <a:t>the </a:t>
            </a:r>
            <a:r>
              <a:rPr lang="en-GB" dirty="0"/>
              <a:t>decision</a:t>
            </a:r>
            <a:r>
              <a:rPr lang="en-GB" spc="-35" dirty="0"/>
              <a:t> </a:t>
            </a:r>
            <a:r>
              <a:rPr lang="en-GB" dirty="0"/>
              <a:t>you</a:t>
            </a:r>
            <a:r>
              <a:rPr lang="en-GB" spc="-50" dirty="0"/>
              <a:t> </a:t>
            </a:r>
            <a:r>
              <a:rPr lang="en-GB" dirty="0"/>
              <a:t>can</a:t>
            </a:r>
            <a:r>
              <a:rPr lang="en-GB" spc="-50" dirty="0"/>
              <a:t> </a:t>
            </a:r>
            <a:r>
              <a:rPr lang="en-GB" spc="-10" dirty="0"/>
              <a:t>appeal.</a:t>
            </a:r>
          </a:p>
          <a:p>
            <a:pPr marL="11430">
              <a:lnSpc>
                <a:spcPct val="100000"/>
              </a:lnSpc>
              <a:buFont typeface="Arial"/>
              <a:buChar char="•"/>
            </a:pPr>
            <a:endParaRPr lang="en-GB" sz="1400" dirty="0"/>
          </a:p>
          <a:p>
            <a:pPr marL="417830" indent="-342900">
              <a:lnSpc>
                <a:spcPct val="100000"/>
              </a:lnSpc>
              <a:spcBef>
                <a:spcPts val="1500"/>
              </a:spcBef>
              <a:buChar char="•"/>
              <a:tabLst>
                <a:tab pos="417195" algn="l"/>
                <a:tab pos="417830" algn="l"/>
              </a:tabLst>
            </a:pPr>
            <a:r>
              <a:rPr lang="en-GB" dirty="0"/>
              <a:t>Appeals</a:t>
            </a:r>
            <a:r>
              <a:rPr lang="en-GB" spc="-35" dirty="0"/>
              <a:t> </a:t>
            </a:r>
            <a:r>
              <a:rPr lang="en-GB" dirty="0"/>
              <a:t>are</a:t>
            </a:r>
            <a:r>
              <a:rPr lang="en-GB" spc="-50" dirty="0"/>
              <a:t> </a:t>
            </a:r>
            <a:r>
              <a:rPr lang="en-GB" dirty="0"/>
              <a:t>heard</a:t>
            </a:r>
            <a:r>
              <a:rPr lang="en-GB" spc="-45" dirty="0"/>
              <a:t> </a:t>
            </a:r>
            <a:r>
              <a:rPr lang="en-GB" dirty="0"/>
              <a:t>by</a:t>
            </a:r>
            <a:r>
              <a:rPr lang="en-GB" spc="-65" dirty="0"/>
              <a:t> </a:t>
            </a:r>
            <a:r>
              <a:rPr lang="en-GB" dirty="0"/>
              <a:t>independent</a:t>
            </a:r>
            <a:r>
              <a:rPr lang="en-GB" spc="-5" dirty="0"/>
              <a:t> </a:t>
            </a:r>
            <a:r>
              <a:rPr lang="en-GB" dirty="0"/>
              <a:t>panels</a:t>
            </a:r>
            <a:r>
              <a:rPr lang="en-GB" spc="-45" dirty="0"/>
              <a:t> </a:t>
            </a:r>
            <a:r>
              <a:rPr lang="en-GB" dirty="0"/>
              <a:t>between</a:t>
            </a:r>
            <a:r>
              <a:rPr lang="en-GB" spc="-15" dirty="0"/>
              <a:t> </a:t>
            </a:r>
            <a:r>
              <a:rPr lang="en-GB" dirty="0"/>
              <a:t>May</a:t>
            </a:r>
            <a:r>
              <a:rPr lang="en-GB" spc="-55" dirty="0"/>
              <a:t> </a:t>
            </a:r>
            <a:r>
              <a:rPr lang="en-GB" dirty="0"/>
              <a:t>and</a:t>
            </a:r>
            <a:r>
              <a:rPr lang="en-GB" spc="-45" dirty="0"/>
              <a:t> </a:t>
            </a:r>
            <a:r>
              <a:rPr lang="en-GB" spc="-20" dirty="0"/>
              <a:t>July</a:t>
            </a:r>
          </a:p>
          <a:p>
            <a:pPr marL="12065" marR="111125" indent="0">
              <a:lnSpc>
                <a:spcPct val="130000"/>
              </a:lnSpc>
              <a:spcBef>
                <a:spcPts val="100"/>
              </a:spcBef>
              <a:buNone/>
              <a:tabLst>
                <a:tab pos="354965" algn="l"/>
                <a:tab pos="355600" algn="l"/>
              </a:tabLst>
            </a:pPr>
            <a:endParaRPr lang="en-GB" sz="1200" dirty="0">
              <a:latin typeface="Arial"/>
              <a:cs typeface="Arial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C7C22D-3A46-9D6A-B57B-B063F28CC8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98159-C9B3-4B37-B592-44782B30CADF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0678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18465" marR="397510" indent="-342900">
              <a:lnSpc>
                <a:spcPts val="2050"/>
              </a:lnSpc>
              <a:spcBef>
                <a:spcPts val="355"/>
              </a:spcBef>
              <a:buFont typeface="Arial"/>
              <a:buChar char="•"/>
              <a:tabLst>
                <a:tab pos="418465" algn="l"/>
                <a:tab pos="419100" algn="l"/>
                <a:tab pos="2145665" algn="l"/>
              </a:tabLst>
            </a:pPr>
            <a:r>
              <a:rPr lang="en-GB" sz="1200" b="1" dirty="0">
                <a:latin typeface="Arial"/>
                <a:cs typeface="Arial"/>
              </a:rPr>
              <a:t>September</a:t>
            </a:r>
            <a:r>
              <a:rPr lang="en-GB" sz="1200" b="1" spc="-85" dirty="0">
                <a:latin typeface="Arial"/>
                <a:cs typeface="Arial"/>
              </a:rPr>
              <a:t> </a:t>
            </a:r>
            <a:r>
              <a:rPr lang="en-GB" sz="1200" b="1" spc="-25" dirty="0">
                <a:latin typeface="Arial"/>
                <a:cs typeface="Arial"/>
              </a:rPr>
              <a:t>1</a:t>
            </a:r>
            <a:r>
              <a:rPr lang="en-GB" sz="1200" b="1" spc="-37" baseline="30000" dirty="0">
                <a:latin typeface="Arial"/>
                <a:cs typeface="Arial"/>
              </a:rPr>
              <a:t>st</a:t>
            </a:r>
            <a:r>
              <a:rPr lang="en-GB" sz="1200" b="1" spc="-37" baseline="26666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-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secondary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application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process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opens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-</a:t>
            </a:r>
            <a:r>
              <a:rPr lang="en-GB" sz="1200" spc="-7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read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the </a:t>
            </a:r>
            <a:r>
              <a:rPr lang="en-GB" sz="1200" i="1" dirty="0">
                <a:latin typeface="Arial"/>
                <a:cs typeface="Arial"/>
              </a:rPr>
              <a:t>‘Moving</a:t>
            </a:r>
            <a:r>
              <a:rPr lang="en-GB" sz="1200" i="1" spc="-15" dirty="0">
                <a:latin typeface="Arial"/>
                <a:cs typeface="Arial"/>
              </a:rPr>
              <a:t> </a:t>
            </a:r>
            <a:r>
              <a:rPr lang="en-GB" sz="1200" i="1" dirty="0">
                <a:latin typeface="Arial"/>
                <a:cs typeface="Arial"/>
              </a:rPr>
              <a:t>on</a:t>
            </a:r>
            <a:r>
              <a:rPr lang="en-GB" sz="1200" i="1" spc="-55" dirty="0">
                <a:latin typeface="Arial"/>
                <a:cs typeface="Arial"/>
              </a:rPr>
              <a:t> </a:t>
            </a:r>
            <a:r>
              <a:rPr lang="en-GB" sz="1200" i="1" dirty="0">
                <a:latin typeface="Arial"/>
                <a:cs typeface="Arial"/>
              </a:rPr>
              <a:t>Up’</a:t>
            </a:r>
            <a:r>
              <a:rPr lang="en-GB" sz="1200" i="1" spc="-1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information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arrange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attend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open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days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at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any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child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interested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in</a:t>
            </a:r>
            <a:endParaRPr lang="en-GB"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lang="en-GB" sz="1600" dirty="0">
              <a:latin typeface="Arial"/>
              <a:cs typeface="Arial"/>
            </a:endParaRPr>
          </a:p>
          <a:p>
            <a:pPr marL="418465" marR="549910" indent="-342900">
              <a:lnSpc>
                <a:spcPts val="2050"/>
              </a:lnSpc>
              <a:buFont typeface="Arial"/>
              <a:buChar char="•"/>
              <a:tabLst>
                <a:tab pos="418465" algn="l"/>
                <a:tab pos="419100" algn="l"/>
              </a:tabLst>
            </a:pPr>
            <a:r>
              <a:rPr lang="en-GB" sz="1200" b="1" dirty="0">
                <a:latin typeface="Arial"/>
                <a:cs typeface="Arial"/>
              </a:rPr>
              <a:t>October</a:t>
            </a:r>
            <a:r>
              <a:rPr lang="en-GB" sz="1200" b="1" spc="-50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31</a:t>
            </a:r>
            <a:r>
              <a:rPr lang="en-GB" sz="1200" b="1" baseline="26666" dirty="0">
                <a:latin typeface="Arial"/>
                <a:cs typeface="Arial"/>
              </a:rPr>
              <a:t>s</a:t>
            </a:r>
            <a:r>
              <a:rPr lang="en-GB" sz="1200" baseline="26666" dirty="0">
                <a:latin typeface="Arial"/>
                <a:cs typeface="Arial"/>
              </a:rPr>
              <a:t>t</a:t>
            </a:r>
            <a:r>
              <a:rPr lang="en-GB" sz="1200" spc="187" baseline="26666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-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once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have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made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decisions,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complete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the </a:t>
            </a:r>
            <a:r>
              <a:rPr lang="en-GB" sz="1200" dirty="0">
                <a:latin typeface="Arial"/>
                <a:cs typeface="Arial"/>
              </a:rPr>
              <a:t>application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form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(on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line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if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possible)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sure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submit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it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by </a:t>
            </a:r>
            <a:r>
              <a:rPr lang="en-GB" sz="1200" dirty="0">
                <a:latin typeface="Arial"/>
                <a:cs typeface="Arial"/>
              </a:rPr>
              <a:t>October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31</a:t>
            </a:r>
            <a:r>
              <a:rPr lang="en-GB" sz="1200" spc="-30" baseline="26666" dirty="0">
                <a:latin typeface="Arial"/>
                <a:cs typeface="Arial"/>
              </a:rPr>
              <a:t>st</a:t>
            </a:r>
            <a:endParaRPr lang="en-GB" sz="1200" baseline="26666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lang="en-GB" sz="1600" dirty="0">
              <a:latin typeface="Arial"/>
              <a:cs typeface="Arial"/>
            </a:endParaRPr>
          </a:p>
          <a:p>
            <a:pPr marL="418465" marR="57785" indent="-342900">
              <a:lnSpc>
                <a:spcPts val="2050"/>
              </a:lnSpc>
              <a:buFont typeface="Arial"/>
              <a:buChar char="•"/>
              <a:tabLst>
                <a:tab pos="418465" algn="l"/>
                <a:tab pos="419100" algn="l"/>
              </a:tabLst>
            </a:pPr>
            <a:r>
              <a:rPr lang="en-GB" sz="1200" b="1" dirty="0">
                <a:latin typeface="Arial"/>
                <a:cs typeface="Arial"/>
              </a:rPr>
              <a:t>March</a:t>
            </a:r>
            <a:r>
              <a:rPr lang="en-GB" sz="1200" b="1" spc="-45" dirty="0">
                <a:latin typeface="Arial"/>
                <a:cs typeface="Arial"/>
              </a:rPr>
              <a:t> 3</a:t>
            </a:r>
            <a:r>
              <a:rPr lang="en-GB" sz="1200" b="1" spc="-45" baseline="30000" dirty="0">
                <a:latin typeface="Arial"/>
                <a:cs typeface="Arial"/>
              </a:rPr>
              <a:t>rd</a:t>
            </a:r>
            <a:r>
              <a:rPr lang="en-GB" sz="1200" b="1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-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national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offer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day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–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all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applicants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who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have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completed</a:t>
            </a:r>
            <a:r>
              <a:rPr lang="en-GB" sz="1200" spc="-25" dirty="0">
                <a:latin typeface="Arial"/>
                <a:cs typeface="Arial"/>
              </a:rPr>
              <a:t> the </a:t>
            </a:r>
            <a:r>
              <a:rPr lang="en-GB" sz="1200" dirty="0">
                <a:latin typeface="Arial"/>
                <a:cs typeface="Arial"/>
              </a:rPr>
              <a:t>online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application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receive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email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notification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</a:t>
            </a:r>
            <a:r>
              <a:rPr lang="en-GB" sz="1200" spc="-7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their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offer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7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the </a:t>
            </a:r>
            <a:r>
              <a:rPr lang="en-GB" sz="1200" dirty="0">
                <a:latin typeface="Arial"/>
                <a:cs typeface="Arial"/>
              </a:rPr>
              <a:t>evening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March</a:t>
            </a:r>
            <a:r>
              <a:rPr lang="en-GB" sz="1200" spc="-20" dirty="0">
                <a:latin typeface="Arial"/>
                <a:cs typeface="Arial"/>
              </a:rPr>
              <a:t> 3</a:t>
            </a:r>
            <a:r>
              <a:rPr lang="en-GB" sz="1200" spc="-20" baseline="30000" dirty="0">
                <a:latin typeface="Arial"/>
                <a:cs typeface="Arial"/>
              </a:rPr>
              <a:t>rd</a:t>
            </a:r>
            <a:r>
              <a:rPr lang="en-GB" sz="1200" dirty="0">
                <a:latin typeface="Arial"/>
                <a:cs typeface="Arial"/>
              </a:rPr>
              <a:t>.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For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those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who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have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opted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submit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paper </a:t>
            </a:r>
            <a:r>
              <a:rPr lang="en-GB" sz="1200" dirty="0">
                <a:latin typeface="Arial"/>
                <a:cs typeface="Arial"/>
              </a:rPr>
              <a:t>application (if they have not provided an email address),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offer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letters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sent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out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by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post in the evening of National Offer Day.</a:t>
            </a:r>
            <a:endParaRPr lang="en-GB" sz="1200" spc="-37" baseline="26666" dirty="0">
              <a:latin typeface="Arial"/>
              <a:cs typeface="Arial"/>
            </a:endParaRPr>
          </a:p>
          <a:p>
            <a:pPr marL="418465" marR="57785" indent="-342900">
              <a:lnSpc>
                <a:spcPts val="2050"/>
              </a:lnSpc>
              <a:buFont typeface="Arial"/>
              <a:buChar char="•"/>
              <a:tabLst>
                <a:tab pos="418465" algn="l"/>
                <a:tab pos="419100" algn="l"/>
              </a:tabLst>
            </a:pPr>
            <a:endParaRPr lang="en-GB" sz="1200" spc="-37" baseline="26666" dirty="0">
              <a:latin typeface="Arial"/>
              <a:cs typeface="Arial"/>
            </a:endParaRPr>
          </a:p>
          <a:p>
            <a:pPr marL="418465" marR="57785" indent="-342900">
              <a:lnSpc>
                <a:spcPts val="2050"/>
              </a:lnSpc>
              <a:buFont typeface="Arial"/>
              <a:buChar char="•"/>
              <a:tabLst>
                <a:tab pos="418465" algn="l"/>
                <a:tab pos="419100" algn="l"/>
              </a:tabLst>
            </a:pPr>
            <a:r>
              <a:rPr lang="en-GB" sz="1400" b="1" dirty="0">
                <a:latin typeface="Arial"/>
                <a:cs typeface="Arial"/>
              </a:rPr>
              <a:t>April 1</a:t>
            </a:r>
            <a:r>
              <a:rPr lang="en-GB" sz="1400" b="1" baseline="30000" dirty="0">
                <a:latin typeface="Arial"/>
                <a:cs typeface="Arial"/>
              </a:rPr>
              <a:t>st</a:t>
            </a:r>
            <a:r>
              <a:rPr lang="en-GB" sz="1400" b="1" dirty="0">
                <a:latin typeface="Arial"/>
                <a:cs typeface="Arial"/>
              </a:rPr>
              <a:t> </a:t>
            </a:r>
            <a:r>
              <a:rPr lang="en-GB" sz="1100" dirty="0"/>
              <a:t>–</a:t>
            </a:r>
            <a:r>
              <a:rPr lang="en-GB" sz="1100" spc="-35" dirty="0"/>
              <a:t> </a:t>
            </a:r>
            <a:r>
              <a:rPr lang="en-GB" sz="1100" dirty="0"/>
              <a:t>the</a:t>
            </a:r>
            <a:r>
              <a:rPr lang="en-GB" sz="1100" spc="-50" dirty="0"/>
              <a:t> </a:t>
            </a:r>
            <a:r>
              <a:rPr lang="en-GB" sz="1100" dirty="0"/>
              <a:t>waiting</a:t>
            </a:r>
            <a:r>
              <a:rPr lang="en-GB" sz="1100" spc="-5" dirty="0"/>
              <a:t> </a:t>
            </a:r>
            <a:r>
              <a:rPr lang="en-GB" sz="1100" dirty="0"/>
              <a:t>list</a:t>
            </a:r>
            <a:r>
              <a:rPr lang="en-GB" sz="1100" spc="-50" dirty="0"/>
              <a:t> </a:t>
            </a:r>
            <a:r>
              <a:rPr lang="en-GB" sz="1100" dirty="0"/>
              <a:t>positions</a:t>
            </a:r>
            <a:r>
              <a:rPr lang="en-GB" sz="1100" spc="-20" dirty="0"/>
              <a:t> </a:t>
            </a:r>
            <a:r>
              <a:rPr lang="en-GB" sz="1100" dirty="0"/>
              <a:t>for</a:t>
            </a:r>
            <a:r>
              <a:rPr lang="en-GB" sz="1100" spc="-40" dirty="0"/>
              <a:t> </a:t>
            </a:r>
            <a:r>
              <a:rPr lang="en-GB" sz="1100" dirty="0"/>
              <a:t>schools</a:t>
            </a:r>
            <a:r>
              <a:rPr lang="en-GB" sz="1100" spc="-20" dirty="0"/>
              <a:t> </a:t>
            </a:r>
            <a:r>
              <a:rPr lang="en-GB" sz="1100" dirty="0"/>
              <a:t>held</a:t>
            </a:r>
            <a:r>
              <a:rPr lang="en-GB" sz="1100" spc="-40" dirty="0"/>
              <a:t> </a:t>
            </a:r>
            <a:r>
              <a:rPr lang="en-GB" sz="1100" dirty="0"/>
              <a:t>by</a:t>
            </a:r>
            <a:r>
              <a:rPr lang="en-GB" sz="1100" spc="-35" dirty="0"/>
              <a:t> </a:t>
            </a:r>
            <a:r>
              <a:rPr lang="en-GB" sz="1100" spc="-10" dirty="0"/>
              <a:t>local </a:t>
            </a:r>
            <a:r>
              <a:rPr lang="en-GB" sz="1100" dirty="0"/>
              <a:t>admissions</a:t>
            </a:r>
            <a:r>
              <a:rPr lang="en-GB" sz="1100" spc="-20" dirty="0"/>
              <a:t> </a:t>
            </a:r>
            <a:r>
              <a:rPr lang="en-GB" sz="1100" dirty="0"/>
              <a:t>teams</a:t>
            </a:r>
            <a:r>
              <a:rPr lang="en-GB" sz="1100" spc="-45" dirty="0"/>
              <a:t> </a:t>
            </a:r>
            <a:r>
              <a:rPr lang="en-GB" sz="1100" dirty="0"/>
              <a:t>will</a:t>
            </a:r>
            <a:r>
              <a:rPr lang="en-GB" sz="1100" spc="-45" dirty="0"/>
              <a:t> </a:t>
            </a:r>
            <a:r>
              <a:rPr lang="en-GB" sz="1100" dirty="0"/>
              <a:t>be</a:t>
            </a:r>
            <a:r>
              <a:rPr lang="en-GB" sz="1100" spc="-45" dirty="0"/>
              <a:t> </a:t>
            </a:r>
            <a:r>
              <a:rPr lang="en-GB" sz="1100" dirty="0"/>
              <a:t>available</a:t>
            </a:r>
            <a:r>
              <a:rPr lang="en-GB" sz="1100" spc="-10" dirty="0"/>
              <a:t> </a:t>
            </a:r>
            <a:r>
              <a:rPr lang="en-GB" sz="1100" dirty="0"/>
              <a:t>and</a:t>
            </a:r>
            <a:r>
              <a:rPr lang="en-GB" sz="1100" spc="-45" dirty="0"/>
              <a:t> </a:t>
            </a:r>
            <a:r>
              <a:rPr lang="en-GB" sz="1100" dirty="0"/>
              <a:t>further</a:t>
            </a:r>
            <a:r>
              <a:rPr lang="en-GB" sz="1100" spc="-45" dirty="0"/>
              <a:t> </a:t>
            </a:r>
            <a:r>
              <a:rPr lang="en-GB" sz="1100" dirty="0"/>
              <a:t>offers</a:t>
            </a:r>
            <a:r>
              <a:rPr lang="en-GB" sz="1100" spc="-45" dirty="0"/>
              <a:t> </a:t>
            </a:r>
            <a:r>
              <a:rPr lang="en-GB" sz="1100" dirty="0"/>
              <a:t>will</a:t>
            </a:r>
            <a:r>
              <a:rPr lang="en-GB" sz="1100" spc="-30" dirty="0"/>
              <a:t> </a:t>
            </a:r>
            <a:r>
              <a:rPr lang="en-GB" sz="1100" dirty="0"/>
              <a:t>be</a:t>
            </a:r>
            <a:r>
              <a:rPr lang="en-GB" sz="1100" spc="-45" dirty="0"/>
              <a:t> </a:t>
            </a:r>
            <a:r>
              <a:rPr lang="en-GB" sz="1100" dirty="0"/>
              <a:t>made</a:t>
            </a:r>
            <a:r>
              <a:rPr lang="en-GB" sz="1100" spc="-50" dirty="0"/>
              <a:t> </a:t>
            </a:r>
            <a:r>
              <a:rPr lang="en-GB" sz="1100" dirty="0"/>
              <a:t>as</a:t>
            </a:r>
            <a:r>
              <a:rPr lang="en-GB" sz="1100" spc="-45" dirty="0"/>
              <a:t> </a:t>
            </a:r>
            <a:r>
              <a:rPr lang="en-GB" sz="1100" spc="-50" dirty="0"/>
              <a:t>a </a:t>
            </a:r>
            <a:r>
              <a:rPr lang="en-GB" sz="1100" dirty="0"/>
              <a:t>result</a:t>
            </a:r>
            <a:r>
              <a:rPr lang="en-GB" sz="1100" spc="-25" dirty="0"/>
              <a:t> </a:t>
            </a:r>
            <a:r>
              <a:rPr lang="en-GB" sz="1100" dirty="0"/>
              <a:t>of</a:t>
            </a:r>
            <a:r>
              <a:rPr lang="en-GB" sz="1100" spc="-40" dirty="0"/>
              <a:t> </a:t>
            </a:r>
            <a:r>
              <a:rPr lang="en-GB" sz="1100" spc="-10" dirty="0"/>
              <a:t>withdrawals</a:t>
            </a:r>
            <a:endParaRPr lang="en-GB" sz="1100" dirty="0">
              <a:latin typeface="Arial"/>
              <a:cs typeface="Arial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98159-C9B3-4B37-B592-44782B30CADF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2839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latin typeface="Arial"/>
                <a:cs typeface="Arial"/>
              </a:rPr>
              <a:t>If</a:t>
            </a:r>
            <a:r>
              <a:rPr lang="en-GB" sz="1200" spc="-6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have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any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questions,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can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contact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current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primary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school, </a:t>
            </a:r>
            <a:r>
              <a:rPr lang="en-GB" sz="1200" dirty="0">
                <a:latin typeface="Arial"/>
                <a:cs typeface="Arial"/>
              </a:rPr>
              <a:t>or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School</a:t>
            </a:r>
            <a:r>
              <a:rPr lang="en-GB" sz="1200" spc="-114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Admissions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staff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can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contacted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for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advice </a:t>
            </a:r>
            <a:r>
              <a:rPr lang="en-GB" sz="1200" dirty="0">
                <a:latin typeface="Arial"/>
                <a:cs typeface="Arial"/>
              </a:rPr>
              <a:t>-</a:t>
            </a:r>
            <a:r>
              <a:rPr lang="en-GB" sz="1200" spc="-10" dirty="0">
                <a:latin typeface="Arial"/>
                <a:cs typeface="Arial"/>
              </a:rPr>
              <a:t> telephone: </a:t>
            </a:r>
            <a:r>
              <a:rPr lang="en-GB" sz="1200" dirty="0">
                <a:latin typeface="Arial"/>
                <a:cs typeface="Arial"/>
              </a:rPr>
              <a:t>020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8753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1085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or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email </a:t>
            </a:r>
            <a:r>
              <a:rPr lang="en-GB" sz="12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school.admissions@lbhf.gov.uk</a:t>
            </a:r>
            <a:endParaRPr lang="en-GB" sz="1200" dirty="0">
              <a:latin typeface="Arial"/>
              <a:cs typeface="Arial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98159-C9B3-4B37-B592-44782B30CADF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1522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  <a:tab pos="554990" algn="l"/>
              </a:tabLst>
            </a:pPr>
            <a:r>
              <a:rPr lang="en-GB" sz="1200" spc="-50" dirty="0">
                <a:latin typeface="Arial"/>
                <a:cs typeface="Arial"/>
              </a:rPr>
              <a:t>I</a:t>
            </a:r>
            <a:r>
              <a:rPr lang="en-GB" sz="1200" dirty="0">
                <a:latin typeface="Arial"/>
                <a:cs typeface="Arial"/>
              </a:rPr>
              <a:t>	will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receive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offer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at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my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nearest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school</a:t>
            </a:r>
            <a:endParaRPr lang="en-GB"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lang="en-GB" sz="1200" dirty="0">
              <a:latin typeface="Arial"/>
              <a:cs typeface="Arial"/>
            </a:endParaRPr>
          </a:p>
          <a:p>
            <a:pPr marL="355600" indent="-342900">
              <a:lnSpc>
                <a:spcPts val="2050"/>
              </a:lnSpc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I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get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place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have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named on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my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application</a:t>
            </a:r>
            <a:r>
              <a:rPr lang="en-GB" sz="1200" spc="0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form</a:t>
            </a:r>
            <a:endParaRPr lang="en-GB"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lang="en-GB" sz="1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I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am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entitled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place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single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sex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or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faith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based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school</a:t>
            </a:r>
            <a:endParaRPr lang="en-GB"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lang="en-GB" sz="1200" dirty="0">
              <a:latin typeface="Arial"/>
              <a:cs typeface="Arial"/>
            </a:endParaRPr>
          </a:p>
          <a:p>
            <a:pPr marL="355600" indent="-342900">
              <a:lnSpc>
                <a:spcPts val="2055"/>
              </a:lnSpc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My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child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has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special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education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needs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therefore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get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place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at </a:t>
            </a:r>
            <a:r>
              <a:rPr lang="en-GB" sz="1200" dirty="0">
                <a:latin typeface="Arial"/>
                <a:cs typeface="Arial"/>
              </a:rPr>
              <a:t>my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first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choice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school</a:t>
            </a:r>
            <a:endParaRPr lang="en-GB"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lang="en-GB" sz="1400" dirty="0">
              <a:latin typeface="Arial"/>
              <a:cs typeface="Arial"/>
            </a:endParaRPr>
          </a:p>
          <a:p>
            <a:pPr marL="354965" marR="100965" indent="-342900">
              <a:lnSpc>
                <a:spcPct val="8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I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have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better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chance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getting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place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at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put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highest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on </a:t>
            </a:r>
            <a:r>
              <a:rPr lang="en-GB" sz="1200" dirty="0">
                <a:latin typeface="Arial"/>
                <a:cs typeface="Arial"/>
              </a:rPr>
              <a:t>my</a:t>
            </a:r>
            <a:r>
              <a:rPr lang="en-GB" sz="1200" spc="-8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application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form</a:t>
            </a:r>
            <a:endParaRPr lang="en-GB"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lang="en-GB" sz="1400" dirty="0">
              <a:latin typeface="Arial"/>
              <a:cs typeface="Arial"/>
            </a:endParaRPr>
          </a:p>
          <a:p>
            <a:pPr marL="354965" marR="5080" indent="-342900">
              <a:lnSpc>
                <a:spcPct val="80000"/>
              </a:lnSpc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My</a:t>
            </a:r>
            <a:r>
              <a:rPr lang="en-GB" sz="1200" spc="-7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child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has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medical/social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needs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which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means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</a:t>
            </a:r>
            <a:r>
              <a:rPr lang="en-GB" sz="1200" spc="-8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automatically</a:t>
            </a:r>
            <a:r>
              <a:rPr lang="en-GB" sz="1200" spc="-25" dirty="0">
                <a:latin typeface="Arial"/>
                <a:cs typeface="Arial"/>
              </a:rPr>
              <a:t> get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place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at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choose</a:t>
            </a:r>
            <a:endParaRPr lang="en-GB"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lang="en-GB" sz="1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………..</a:t>
            </a:r>
            <a:r>
              <a:rPr lang="en-GB" sz="1200" dirty="0">
                <a:solidFill>
                  <a:srgbClr val="FF0000"/>
                </a:solidFill>
                <a:latin typeface="Arial"/>
                <a:cs typeface="Arial"/>
              </a:rPr>
              <a:t>all</a:t>
            </a:r>
            <a:r>
              <a:rPr lang="en-GB" sz="1200" spc="-9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200" spc="-10" dirty="0">
                <a:solidFill>
                  <a:srgbClr val="FF0000"/>
                </a:solidFill>
                <a:latin typeface="Arial"/>
                <a:cs typeface="Arial"/>
              </a:rPr>
              <a:t>untrue!!!</a:t>
            </a:r>
            <a:endParaRPr lang="en-GB" sz="1200" dirty="0">
              <a:latin typeface="Arial"/>
              <a:cs typeface="Arial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98159-C9B3-4B37-B592-44782B30CAD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1685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31165" marR="250825" indent="-342900">
              <a:lnSpc>
                <a:spcPct val="140000"/>
              </a:lnSpc>
              <a:spcBef>
                <a:spcPts val="100"/>
              </a:spcBef>
              <a:buChar char="•"/>
              <a:tabLst>
                <a:tab pos="431165" algn="l"/>
                <a:tab pos="431800" algn="l"/>
              </a:tabLst>
            </a:pPr>
            <a:r>
              <a:rPr lang="en-GB" sz="1200" dirty="0">
                <a:latin typeface="Arial"/>
                <a:cs typeface="Arial"/>
              </a:rPr>
              <a:t>Parents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must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apply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for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secondary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place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at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i="1" dirty="0">
                <a:latin typeface="Arial"/>
                <a:cs typeface="Arial"/>
              </a:rPr>
              <a:t>start</a:t>
            </a:r>
            <a:r>
              <a:rPr lang="en-GB" sz="1200" i="1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their </a:t>
            </a:r>
            <a:r>
              <a:rPr lang="en-GB" sz="1200" dirty="0">
                <a:latin typeface="Arial"/>
                <a:cs typeface="Arial"/>
              </a:rPr>
              <a:t>child’s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time</a:t>
            </a:r>
            <a:r>
              <a:rPr lang="en-GB" sz="1200" spc="-6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b="1" spc="-10" dirty="0">
                <a:latin typeface="Arial"/>
                <a:cs typeface="Arial"/>
              </a:rPr>
              <a:t>Year</a:t>
            </a:r>
            <a:r>
              <a:rPr lang="en-GB" sz="1200" b="1" spc="-50" dirty="0">
                <a:latin typeface="Arial"/>
                <a:cs typeface="Arial"/>
              </a:rPr>
              <a:t> 6</a:t>
            </a:r>
            <a:endParaRPr lang="en-GB" sz="1200" dirty="0">
              <a:latin typeface="Arial"/>
              <a:cs typeface="Arial"/>
            </a:endParaRPr>
          </a:p>
          <a:p>
            <a:pPr marL="431800" indent="-342900">
              <a:lnSpc>
                <a:spcPct val="100000"/>
              </a:lnSpc>
              <a:spcBef>
                <a:spcPts val="1370"/>
              </a:spcBef>
              <a:buChar char="•"/>
              <a:tabLst>
                <a:tab pos="431165" algn="l"/>
                <a:tab pos="431800" algn="l"/>
              </a:tabLst>
            </a:pPr>
            <a:r>
              <a:rPr lang="en-GB" sz="1200" spc="-45" dirty="0">
                <a:latin typeface="Arial"/>
                <a:cs typeface="Arial"/>
              </a:rPr>
              <a:t>You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have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spc="-20" dirty="0">
                <a:solidFill>
                  <a:schemeClr val="tx1"/>
                </a:solidFill>
                <a:latin typeface="Arial"/>
                <a:cs typeface="Arial"/>
              </a:rPr>
              <a:t>8</a:t>
            </a:r>
            <a:r>
              <a:rPr lang="en-GB" sz="1200" spc="-3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weeks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do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this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–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from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September</a:t>
            </a:r>
            <a:r>
              <a:rPr lang="en-GB" sz="1200" b="1" spc="-25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1</a:t>
            </a:r>
            <a:r>
              <a:rPr lang="en-GB" sz="1200" b="1" baseline="26666" dirty="0">
                <a:latin typeface="Arial"/>
                <a:cs typeface="Arial"/>
              </a:rPr>
              <a:t>st</a:t>
            </a:r>
            <a:r>
              <a:rPr lang="en-GB" sz="1200" b="1" spc="195" baseline="26666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to</a:t>
            </a:r>
            <a:r>
              <a:rPr lang="en-GB" sz="1200" b="1" spc="-40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October</a:t>
            </a:r>
            <a:r>
              <a:rPr lang="en-GB" sz="1200" b="1" spc="-35" dirty="0">
                <a:latin typeface="Arial"/>
                <a:cs typeface="Arial"/>
              </a:rPr>
              <a:t> </a:t>
            </a:r>
            <a:r>
              <a:rPr lang="en-GB" sz="1200" b="1" spc="-20" dirty="0">
                <a:latin typeface="Arial"/>
                <a:cs typeface="Arial"/>
              </a:rPr>
              <a:t>31st</a:t>
            </a:r>
            <a:endParaRPr lang="en-GB" sz="1200" dirty="0">
              <a:latin typeface="Arial"/>
              <a:cs typeface="Arial"/>
            </a:endParaRPr>
          </a:p>
          <a:p>
            <a:pPr marL="431800" indent="-342900">
              <a:lnSpc>
                <a:spcPct val="100000"/>
              </a:lnSpc>
              <a:spcBef>
                <a:spcPts val="1365"/>
              </a:spcBef>
              <a:buChar char="•"/>
              <a:tabLst>
                <a:tab pos="431165" algn="l"/>
                <a:tab pos="431800" algn="l"/>
              </a:tabLst>
            </a:pPr>
            <a:r>
              <a:rPr lang="en-GB" sz="1200" spc="-45" dirty="0">
                <a:latin typeface="Arial"/>
                <a:cs typeface="Arial"/>
              </a:rPr>
              <a:t>You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make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application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borough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where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live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 </a:t>
            </a:r>
            <a:r>
              <a:rPr lang="en-GB" sz="1200" b="1" spc="-10" dirty="0">
                <a:latin typeface="Arial"/>
                <a:cs typeface="Arial"/>
              </a:rPr>
              <a:t>where</a:t>
            </a:r>
            <a:r>
              <a:rPr lang="en-GB" sz="1200" b="0" spc="-10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you</a:t>
            </a:r>
            <a:r>
              <a:rPr lang="en-GB" sz="1200" b="1" spc="-35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pay</a:t>
            </a:r>
            <a:r>
              <a:rPr lang="en-GB" sz="1200" b="1" spc="-45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your</a:t>
            </a:r>
            <a:r>
              <a:rPr lang="en-GB" sz="1200" b="1" spc="-40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Council</a:t>
            </a:r>
            <a:r>
              <a:rPr lang="en-GB" sz="1200" b="1" spc="-60" dirty="0">
                <a:latin typeface="Arial"/>
                <a:cs typeface="Arial"/>
              </a:rPr>
              <a:t> </a:t>
            </a:r>
            <a:r>
              <a:rPr lang="en-GB" sz="1200" b="1" spc="-25" dirty="0">
                <a:latin typeface="Arial"/>
                <a:cs typeface="Arial"/>
              </a:rPr>
              <a:t>Tax</a:t>
            </a:r>
            <a:endParaRPr lang="en-GB" sz="1200" dirty="0">
              <a:latin typeface="Arial"/>
              <a:cs typeface="Arial"/>
            </a:endParaRPr>
          </a:p>
          <a:p>
            <a:pPr marL="431165" marR="554355" indent="-342900">
              <a:lnSpc>
                <a:spcPct val="140000"/>
              </a:lnSpc>
              <a:spcBef>
                <a:spcPts val="455"/>
              </a:spcBef>
              <a:buChar char="•"/>
              <a:tabLst>
                <a:tab pos="431165" algn="l"/>
                <a:tab pos="431800" algn="l"/>
              </a:tabLst>
            </a:pPr>
            <a:r>
              <a:rPr lang="en-GB" sz="1200" spc="-45" dirty="0">
                <a:latin typeface="Arial"/>
                <a:cs typeface="Arial"/>
              </a:rPr>
              <a:t>You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can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apply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for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6</a:t>
            </a:r>
            <a:r>
              <a:rPr lang="en-GB" sz="1200" b="1" spc="-60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different</a:t>
            </a:r>
            <a:r>
              <a:rPr lang="en-GB" sz="1200" b="1" spc="-40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schools</a:t>
            </a:r>
            <a:r>
              <a:rPr lang="en-GB" sz="1200" dirty="0">
                <a:latin typeface="Arial"/>
                <a:cs typeface="Arial"/>
              </a:rPr>
              <a:t>,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including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other </a:t>
            </a:r>
            <a:r>
              <a:rPr lang="en-GB" sz="1200" dirty="0">
                <a:latin typeface="Arial"/>
                <a:cs typeface="Arial"/>
              </a:rPr>
              <a:t>boroughs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–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remember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use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i="1" dirty="0">
                <a:latin typeface="Arial"/>
                <a:cs typeface="Arial"/>
              </a:rPr>
              <a:t>all</a:t>
            </a:r>
            <a:r>
              <a:rPr lang="en-GB" sz="1200" i="1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choices!</a:t>
            </a:r>
            <a:endParaRPr lang="en-GB" sz="1200" dirty="0">
              <a:latin typeface="Arial"/>
              <a:cs typeface="Arial"/>
            </a:endParaRPr>
          </a:p>
          <a:p>
            <a:pPr marL="431800" indent="-342900">
              <a:lnSpc>
                <a:spcPct val="100000"/>
              </a:lnSpc>
              <a:spcBef>
                <a:spcPts val="1370"/>
              </a:spcBef>
              <a:buChar char="•"/>
              <a:tabLst>
                <a:tab pos="431165" algn="l"/>
                <a:tab pos="431800" algn="l"/>
              </a:tabLst>
            </a:pPr>
            <a:r>
              <a:rPr lang="en-GB" sz="1200" dirty="0">
                <a:latin typeface="Arial"/>
                <a:cs typeface="Arial"/>
              </a:rPr>
              <a:t>All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applications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treated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equally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–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do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not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know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if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have </a:t>
            </a:r>
            <a:r>
              <a:rPr lang="en-GB" sz="1200" dirty="0">
                <a:latin typeface="Arial"/>
                <a:cs typeface="Arial"/>
              </a:rPr>
              <a:t>put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them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1</a:t>
            </a:r>
            <a:r>
              <a:rPr lang="en-GB" sz="1200" baseline="26666" dirty="0">
                <a:latin typeface="Arial"/>
                <a:cs typeface="Arial"/>
              </a:rPr>
              <a:t>st</a:t>
            </a:r>
            <a:r>
              <a:rPr lang="en-GB" sz="1200" spc="240" baseline="26666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or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6</a:t>
            </a:r>
            <a:r>
              <a:rPr lang="en-GB" sz="1200" spc="-37" baseline="26666" dirty="0">
                <a:latin typeface="Arial"/>
                <a:cs typeface="Arial"/>
              </a:rPr>
              <a:t>th</a:t>
            </a:r>
            <a:endParaRPr lang="en-GB" sz="1200" baseline="26666" dirty="0">
              <a:latin typeface="Arial"/>
              <a:cs typeface="Arial"/>
            </a:endParaRPr>
          </a:p>
          <a:p>
            <a:pPr marL="431800" indent="-342900">
              <a:lnSpc>
                <a:spcPct val="100000"/>
              </a:lnSpc>
              <a:spcBef>
                <a:spcPts val="1370"/>
              </a:spcBef>
              <a:buChar char="•"/>
              <a:tabLst>
                <a:tab pos="431165" algn="l"/>
                <a:tab pos="431800" algn="l"/>
              </a:tabLst>
            </a:pPr>
            <a:r>
              <a:rPr lang="en-GB" sz="1200" spc="-45" dirty="0">
                <a:latin typeface="Arial"/>
                <a:cs typeface="Arial"/>
              </a:rPr>
              <a:t>You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should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choose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where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most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want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child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go </a:t>
            </a:r>
            <a:r>
              <a:rPr lang="en-GB" sz="1200" dirty="0">
                <a:latin typeface="Arial"/>
                <a:cs typeface="Arial"/>
              </a:rPr>
              <a:t>but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make</a:t>
            </a:r>
            <a:r>
              <a:rPr lang="en-GB" sz="1200" b="1" spc="-35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sure</a:t>
            </a:r>
            <a:r>
              <a:rPr lang="en-GB" sz="1200" b="1" spc="-50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your</a:t>
            </a:r>
            <a:r>
              <a:rPr lang="en-GB" sz="1200" b="1" spc="-45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choices</a:t>
            </a:r>
            <a:r>
              <a:rPr lang="en-GB" sz="1200" b="1" spc="-30" dirty="0">
                <a:latin typeface="Arial"/>
                <a:cs typeface="Arial"/>
              </a:rPr>
              <a:t> </a:t>
            </a:r>
            <a:r>
              <a:rPr lang="en-GB" sz="1200" b="1" dirty="0">
                <a:latin typeface="Arial"/>
                <a:cs typeface="Arial"/>
              </a:rPr>
              <a:t>are</a:t>
            </a:r>
            <a:r>
              <a:rPr lang="en-GB" sz="1200" b="1" spc="-50" dirty="0">
                <a:latin typeface="Arial"/>
                <a:cs typeface="Arial"/>
              </a:rPr>
              <a:t> </a:t>
            </a:r>
            <a:r>
              <a:rPr lang="en-GB" sz="1200" b="1" spc="-10" dirty="0">
                <a:latin typeface="Arial"/>
                <a:cs typeface="Arial"/>
              </a:rPr>
              <a:t>realistic!</a:t>
            </a:r>
            <a:endParaRPr lang="en-GB" sz="1200" dirty="0">
              <a:latin typeface="Arial"/>
              <a:cs typeface="Arial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98159-C9B3-4B37-B592-44782B30CAD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844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54965" marR="197485" indent="-342900">
              <a:lnSpc>
                <a:spcPct val="100000"/>
              </a:lnSpc>
              <a:spcBef>
                <a:spcPts val="95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Some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ask</a:t>
            </a:r>
            <a:r>
              <a:rPr lang="en-GB" sz="1200" spc="-6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parents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6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complete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additional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‘Supplementary </a:t>
            </a:r>
            <a:r>
              <a:rPr lang="en-GB" sz="1200" dirty="0">
                <a:latin typeface="Arial"/>
                <a:cs typeface="Arial"/>
              </a:rPr>
              <a:t>Information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form’</a:t>
            </a:r>
            <a:r>
              <a:rPr lang="en-GB" sz="1200" spc="-10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or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‘SIF’</a:t>
            </a:r>
          </a:p>
          <a:p>
            <a:pPr marL="12065" marR="197485">
              <a:lnSpc>
                <a:spcPct val="100000"/>
              </a:lnSpc>
              <a:spcBef>
                <a:spcPts val="95"/>
              </a:spcBef>
              <a:tabLst>
                <a:tab pos="354965" algn="l"/>
                <a:tab pos="355600" algn="l"/>
              </a:tabLst>
            </a:pPr>
            <a:endParaRPr lang="en-GB" sz="1600" dirty="0">
              <a:latin typeface="Arial"/>
              <a:cs typeface="Arial"/>
            </a:endParaRPr>
          </a:p>
          <a:p>
            <a:pPr marL="354965" marR="5080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Some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expect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child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sit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banding test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–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if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apply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spc="-50" dirty="0">
                <a:latin typeface="Arial"/>
                <a:cs typeface="Arial"/>
              </a:rPr>
              <a:t>a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with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banding test,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child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i="1" dirty="0">
                <a:latin typeface="Arial"/>
                <a:cs typeface="Arial"/>
              </a:rPr>
              <a:t>must</a:t>
            </a:r>
            <a:r>
              <a:rPr lang="en-GB" sz="1200" i="1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attend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sit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test</a:t>
            </a:r>
          </a:p>
          <a:p>
            <a:pPr marL="354965" marR="5080" indent="-342900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endParaRPr lang="en-GB" sz="12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2900" indent="-342900" algn="just">
              <a:lnSpc>
                <a:spcPct val="100000"/>
              </a:lnSpc>
              <a:spcBef>
                <a:spcPts val="30"/>
              </a:spcBef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tx1"/>
                </a:solidFill>
                <a:latin typeface="Arial"/>
                <a:cs typeface="Arial"/>
              </a:rPr>
              <a:t>If your child has a particular aptitude in a subject, you may also consider applying to schools that specialise in these subjects; your  child  will be expected to take an aptitude test</a:t>
            </a:r>
          </a:p>
          <a:p>
            <a:pPr marL="342900" indent="-342900">
              <a:lnSpc>
                <a:spcPct val="100000"/>
              </a:lnSpc>
              <a:spcBef>
                <a:spcPts val="30"/>
              </a:spcBef>
              <a:buFont typeface="Arial" panose="020B0604020202020204" pitchFamily="34" charset="0"/>
              <a:buChar char="•"/>
            </a:pPr>
            <a:endParaRPr lang="en-GB" sz="1200" dirty="0">
              <a:solidFill>
                <a:srgbClr val="FF0000"/>
              </a:solidFill>
              <a:latin typeface="Arial"/>
              <a:cs typeface="Arial"/>
            </a:endParaRPr>
          </a:p>
          <a:p>
            <a:pPr marL="354965" marR="228600" indent="-342900" algn="just">
              <a:lnSpc>
                <a:spcPct val="100000"/>
              </a:lnSpc>
              <a:buFont typeface="Arial" panose="020B0604020202020204" pitchFamily="34" charset="0"/>
              <a:buChar char="•"/>
              <a:tabLst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Information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about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banding</a:t>
            </a:r>
            <a:r>
              <a:rPr lang="en-GB" sz="1200" dirty="0">
                <a:solidFill>
                  <a:schemeClr val="tx1"/>
                </a:solidFill>
                <a:latin typeface="Arial"/>
                <a:cs typeface="Arial"/>
              </a:rPr>
              <a:t>/aptitude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tests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SIFs</a:t>
            </a:r>
            <a:r>
              <a:rPr lang="en-GB" sz="1200" spc="-7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explained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at</a:t>
            </a:r>
            <a:r>
              <a:rPr lang="en-GB" sz="1200" spc="-65" dirty="0">
                <a:latin typeface="Arial"/>
                <a:cs typeface="Arial"/>
              </a:rPr>
              <a:t> secondary </a:t>
            </a:r>
            <a:r>
              <a:rPr lang="en-GB" sz="1200" spc="-10" dirty="0">
                <a:latin typeface="Arial"/>
                <a:cs typeface="Arial"/>
              </a:rPr>
              <a:t>school </a:t>
            </a:r>
            <a:r>
              <a:rPr lang="en-GB" sz="1200" dirty="0">
                <a:latin typeface="Arial"/>
                <a:cs typeface="Arial"/>
              </a:rPr>
              <a:t>open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evenings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or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can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found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web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sites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in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‘</a:t>
            </a:r>
            <a:r>
              <a:rPr lang="en-GB" sz="1200" i="1" dirty="0">
                <a:latin typeface="Arial"/>
                <a:cs typeface="Arial"/>
              </a:rPr>
              <a:t>Moving</a:t>
            </a:r>
            <a:r>
              <a:rPr lang="en-GB" sz="1200" i="1" spc="-25" dirty="0">
                <a:latin typeface="Arial"/>
                <a:cs typeface="Arial"/>
              </a:rPr>
              <a:t> </a:t>
            </a:r>
            <a:r>
              <a:rPr lang="en-GB" sz="1200" i="1" dirty="0">
                <a:latin typeface="Arial"/>
                <a:cs typeface="Arial"/>
              </a:rPr>
              <a:t>on</a:t>
            </a:r>
            <a:r>
              <a:rPr lang="en-GB" sz="1200" i="1" spc="-40" dirty="0">
                <a:latin typeface="Arial"/>
                <a:cs typeface="Arial"/>
              </a:rPr>
              <a:t> </a:t>
            </a:r>
            <a:r>
              <a:rPr lang="en-GB" sz="1200" i="1" dirty="0">
                <a:latin typeface="Arial"/>
                <a:cs typeface="Arial"/>
              </a:rPr>
              <a:t>Up</a:t>
            </a:r>
            <a:r>
              <a:rPr lang="en-GB" sz="1200" dirty="0">
                <a:latin typeface="Arial"/>
                <a:cs typeface="Arial"/>
              </a:rPr>
              <a:t>’</a:t>
            </a:r>
            <a:r>
              <a:rPr lang="en-GB" sz="1200" spc="-10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information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council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web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site</a:t>
            </a:r>
            <a:endParaRPr lang="en-GB" sz="1200" dirty="0">
              <a:latin typeface="Arial"/>
              <a:cs typeface="Arial"/>
            </a:endParaRPr>
          </a:p>
          <a:p>
            <a:pPr marL="457200" indent="-457200">
              <a:lnSpc>
                <a:spcPct val="100000"/>
              </a:lnSpc>
              <a:spcBef>
                <a:spcPts val="30"/>
              </a:spcBef>
              <a:buFont typeface="Arial" panose="020B0604020202020204" pitchFamily="34" charset="0"/>
              <a:buChar char="•"/>
            </a:pPr>
            <a:endParaRPr lang="en-GB" sz="1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5"/>
              </a:spcBef>
              <a:buFont typeface="Arial" panose="020B0604020202020204" pitchFamily="34" charset="0"/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If</a:t>
            </a:r>
            <a:r>
              <a:rPr lang="en-GB" sz="1200" spc="-6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apply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online,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notified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if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there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is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additional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form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to </a:t>
            </a:r>
            <a:r>
              <a:rPr lang="en-GB" sz="1200" dirty="0">
                <a:latin typeface="Arial"/>
                <a:cs typeface="Arial"/>
              </a:rPr>
              <a:t>complete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or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if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child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must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sit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banding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spc="-5" dirty="0">
                <a:solidFill>
                  <a:schemeClr val="tx1"/>
                </a:solidFill>
                <a:latin typeface="Arial"/>
                <a:cs typeface="Arial"/>
              </a:rPr>
              <a:t>or</a:t>
            </a:r>
            <a:r>
              <a:rPr lang="en-GB" sz="12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200" spc="-5" dirty="0">
                <a:solidFill>
                  <a:schemeClr val="tx1"/>
                </a:solidFill>
                <a:latin typeface="Arial"/>
                <a:cs typeface="Arial"/>
              </a:rPr>
              <a:t>aptitude</a:t>
            </a:r>
            <a:r>
              <a:rPr lang="en-GB" sz="12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test</a:t>
            </a:r>
            <a:endParaRPr lang="en-GB" sz="1200" dirty="0">
              <a:latin typeface="Arial"/>
              <a:cs typeface="Arial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98159-C9B3-4B37-B592-44782B30CAD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54205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Char char="•"/>
              <a:tabLst>
                <a:tab pos="299085" algn="l"/>
                <a:tab pos="299720" algn="l"/>
              </a:tabLst>
            </a:pP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that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very</a:t>
            </a:r>
            <a:r>
              <a:rPr lang="en-GB" sz="1200" spc="-6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popular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oversubscribed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and </a:t>
            </a:r>
            <a:r>
              <a:rPr lang="en-GB" sz="1200" dirty="0">
                <a:latin typeface="Arial"/>
                <a:cs typeface="Arial"/>
              </a:rPr>
              <a:t>have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clear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way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they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allocate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places</a:t>
            </a:r>
            <a:endParaRPr lang="en-GB"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lang="en-GB" sz="1200" dirty="0">
              <a:latin typeface="Arial"/>
              <a:cs typeface="Arial"/>
            </a:endParaRPr>
          </a:p>
          <a:p>
            <a:pPr marL="299085" marR="19050" indent="-287020">
              <a:lnSpc>
                <a:spcPct val="100000"/>
              </a:lnSpc>
              <a:buChar char="•"/>
              <a:tabLst>
                <a:tab pos="299085" algn="l"/>
                <a:tab pos="299720" algn="l"/>
                <a:tab pos="1774825" algn="l"/>
              </a:tabLst>
            </a:pPr>
            <a:r>
              <a:rPr lang="en-GB" sz="1200" dirty="0">
                <a:latin typeface="Arial"/>
                <a:cs typeface="Arial"/>
              </a:rPr>
              <a:t>Priority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must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given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children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with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Education,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Health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Care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Plan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(EHCP)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children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who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dirty="0">
                <a:solidFill>
                  <a:schemeClr val="tx1"/>
                </a:solidFill>
                <a:latin typeface="Arial"/>
                <a:cs typeface="Arial"/>
              </a:rPr>
              <a:t>/were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Looked</a:t>
            </a:r>
            <a:r>
              <a:rPr lang="en-GB" sz="1200" spc="-11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After </a:t>
            </a:r>
            <a:r>
              <a:rPr lang="en-GB" sz="1200" dirty="0">
                <a:latin typeface="Arial"/>
                <a:cs typeface="Arial"/>
              </a:rPr>
              <a:t>by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local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authority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(LAC</a:t>
            </a:r>
            <a:r>
              <a:rPr lang="en-GB" sz="1200" spc="-10" dirty="0">
                <a:solidFill>
                  <a:schemeClr val="tx1"/>
                </a:solidFill>
                <a:latin typeface="Arial"/>
                <a:cs typeface="Arial"/>
              </a:rPr>
              <a:t>/PLAC</a:t>
            </a:r>
            <a:r>
              <a:rPr lang="en-GB" sz="1200" spc="-10" dirty="0">
                <a:latin typeface="Arial"/>
                <a:cs typeface="Arial"/>
              </a:rPr>
              <a:t>)</a:t>
            </a:r>
            <a:endParaRPr lang="en-GB"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lang="en-GB" sz="1200" dirty="0">
              <a:latin typeface="Arial"/>
              <a:cs typeface="Arial"/>
            </a:endParaRPr>
          </a:p>
          <a:p>
            <a:pPr marL="299085" marR="46990" indent="-287020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lang="en-GB" sz="1200" dirty="0">
                <a:latin typeface="Arial"/>
                <a:cs typeface="Arial"/>
              </a:rPr>
              <a:t>Some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give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priority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siblings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or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children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staff </a:t>
            </a:r>
            <a:r>
              <a:rPr lang="en-GB" sz="1200" dirty="0">
                <a:latin typeface="Arial"/>
                <a:cs typeface="Arial"/>
              </a:rPr>
              <a:t>at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school</a:t>
            </a:r>
            <a:endParaRPr lang="en-GB"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Arial"/>
              <a:buChar char="•"/>
            </a:pPr>
            <a:endParaRPr lang="en-GB" sz="1200" dirty="0">
              <a:latin typeface="Arial"/>
              <a:cs typeface="Arial"/>
            </a:endParaRPr>
          </a:p>
          <a:p>
            <a:pPr marL="299085" marR="891540" indent="-287020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lang="en-GB" sz="1200" dirty="0">
                <a:latin typeface="Arial"/>
                <a:cs typeface="Arial"/>
              </a:rPr>
              <a:t>Some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give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priority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based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religious </a:t>
            </a:r>
            <a:r>
              <a:rPr lang="en-GB" sz="1200" dirty="0">
                <a:latin typeface="Arial"/>
                <a:cs typeface="Arial"/>
              </a:rPr>
              <a:t>commitment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such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as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baptism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certificate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or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church attendance</a:t>
            </a:r>
            <a:endParaRPr lang="en-GB" sz="12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Arial"/>
              <a:buChar char="•"/>
            </a:pPr>
            <a:endParaRPr lang="en-GB" sz="1200" dirty="0">
              <a:latin typeface="Arial"/>
              <a:cs typeface="Arial"/>
            </a:endParaRPr>
          </a:p>
          <a:p>
            <a:pPr marL="299085" marR="5080" indent="-287020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lang="en-GB" sz="1200" dirty="0">
                <a:latin typeface="Arial"/>
                <a:cs typeface="Arial"/>
              </a:rPr>
              <a:t>Some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use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distance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as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criteria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others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will </a:t>
            </a:r>
            <a:r>
              <a:rPr lang="en-GB" sz="1200" dirty="0">
                <a:latin typeface="Arial"/>
                <a:cs typeface="Arial"/>
              </a:rPr>
              <a:t>have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system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banding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take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set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number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children </a:t>
            </a:r>
            <a:r>
              <a:rPr lang="en-GB" sz="1200" dirty="0">
                <a:latin typeface="Arial"/>
                <a:cs typeface="Arial"/>
              </a:rPr>
              <a:t>in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each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band</a:t>
            </a:r>
            <a:endParaRPr lang="en-GB" sz="1200" dirty="0">
              <a:latin typeface="Arial"/>
              <a:cs typeface="Arial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98159-C9B3-4B37-B592-44782B30CAD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2786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54965" marR="5080" indent="-342900">
              <a:lnSpc>
                <a:spcPct val="14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  <a:tab pos="7076440" algn="l"/>
              </a:tabLst>
            </a:pPr>
            <a:r>
              <a:rPr lang="en-GB" sz="1200" dirty="0">
                <a:latin typeface="Arial"/>
                <a:cs typeface="Arial"/>
              </a:rPr>
              <a:t>What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is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important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i="1" dirty="0">
                <a:latin typeface="Arial"/>
                <a:cs typeface="Arial"/>
              </a:rPr>
              <a:t>you</a:t>
            </a:r>
            <a:r>
              <a:rPr lang="en-GB" sz="1200" i="1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school?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It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could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good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exam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results,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50" dirty="0">
                <a:latin typeface="Arial"/>
                <a:cs typeface="Arial"/>
              </a:rPr>
              <a:t>a </a:t>
            </a:r>
            <a:r>
              <a:rPr lang="en-GB" sz="1200" dirty="0">
                <a:latin typeface="Arial"/>
                <a:cs typeface="Arial"/>
              </a:rPr>
              <a:t>preference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for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small/big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school,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relatively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easy/safe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journey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to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(even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winter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months),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after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opportunities, facilities </a:t>
            </a:r>
            <a:r>
              <a:rPr lang="en-GB" sz="1200" dirty="0">
                <a:latin typeface="Arial"/>
                <a:cs typeface="Arial"/>
              </a:rPr>
              <a:t>such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as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theatre’s,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ICT</a:t>
            </a:r>
            <a:r>
              <a:rPr lang="en-GB" sz="1200" spc="-8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suites,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playing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fields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or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music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opportunities.</a:t>
            </a:r>
            <a:r>
              <a:rPr lang="en-GB" sz="1200" spc="-10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All </a:t>
            </a:r>
            <a:r>
              <a:rPr lang="en-GB" sz="1200" dirty="0">
                <a:latin typeface="Arial"/>
                <a:cs typeface="Arial"/>
              </a:rPr>
              <a:t>these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things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consider.</a:t>
            </a:r>
            <a:endParaRPr lang="en-GB" sz="1200" dirty="0">
              <a:latin typeface="Arial"/>
              <a:cs typeface="Arial"/>
            </a:endParaRPr>
          </a:p>
          <a:p>
            <a:pPr marL="354965" marR="365125" indent="-342900">
              <a:lnSpc>
                <a:spcPct val="140000"/>
              </a:lnSpc>
              <a:spcBef>
                <a:spcPts val="45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GB" sz="1200" spc="-25" dirty="0">
                <a:latin typeface="Arial"/>
                <a:cs typeface="Arial"/>
              </a:rPr>
              <a:t>Young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people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who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secure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happy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learn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more</a:t>
            </a:r>
            <a:r>
              <a:rPr lang="en-GB" sz="1200" spc="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–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the </a:t>
            </a:r>
            <a:r>
              <a:rPr lang="en-GB" sz="1200" dirty="0">
                <a:latin typeface="Arial"/>
                <a:cs typeface="Arial"/>
              </a:rPr>
              <a:t>things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that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important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i="1" dirty="0">
                <a:latin typeface="Arial"/>
                <a:cs typeface="Arial"/>
              </a:rPr>
              <a:t>you</a:t>
            </a:r>
            <a:r>
              <a:rPr lang="en-GB" sz="1200" i="1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things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that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important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your </a:t>
            </a:r>
            <a:r>
              <a:rPr lang="en-GB" sz="1200" dirty="0">
                <a:latin typeface="Arial"/>
                <a:cs typeface="Arial"/>
              </a:rPr>
              <a:t>child</a:t>
            </a:r>
            <a:r>
              <a:rPr lang="en-GB" sz="1200" dirty="0">
                <a:solidFill>
                  <a:schemeClr val="tx1"/>
                </a:solidFill>
                <a:latin typeface="Arial"/>
                <a:cs typeface="Arial"/>
              </a:rPr>
              <a:t>?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–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talk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them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involve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them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choices</a:t>
            </a:r>
            <a:endParaRPr lang="en-GB" sz="1200" dirty="0">
              <a:latin typeface="Arial"/>
              <a:cs typeface="Arial"/>
            </a:endParaRPr>
          </a:p>
          <a:p>
            <a:pPr marL="354965" marR="419100" indent="-342900">
              <a:lnSpc>
                <a:spcPct val="140000"/>
              </a:lnSpc>
              <a:spcBef>
                <a:spcPts val="459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Arrange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attend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open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evenings/days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at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any/all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are </a:t>
            </a:r>
            <a:r>
              <a:rPr lang="en-GB" sz="1200" dirty="0">
                <a:latin typeface="Arial"/>
                <a:cs typeface="Arial"/>
              </a:rPr>
              <a:t>considering,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with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child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(your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primary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authorise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your </a:t>
            </a:r>
            <a:r>
              <a:rPr lang="en-GB" sz="1200" dirty="0">
                <a:latin typeface="Arial"/>
                <a:cs typeface="Arial"/>
              </a:rPr>
              <a:t>child’s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absence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do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this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during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transition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period)</a:t>
            </a:r>
          </a:p>
          <a:p>
            <a:pPr marL="355600" indent="-343535">
              <a:lnSpc>
                <a:spcPct val="100000"/>
              </a:lnSpc>
              <a:spcBef>
                <a:spcPts val="1355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GB" sz="1200" dirty="0">
                <a:latin typeface="Arial"/>
                <a:cs typeface="Arial"/>
              </a:rPr>
              <a:t>When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visit,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ask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questions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current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pupils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(who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may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show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around),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teaching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staff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head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teacher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if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possible</a:t>
            </a:r>
            <a:endParaRPr lang="en-GB" sz="1200" dirty="0">
              <a:latin typeface="Arial"/>
              <a:cs typeface="Arial"/>
            </a:endParaRPr>
          </a:p>
          <a:p>
            <a:pPr marL="355600" marR="78105" indent="-343535">
              <a:lnSpc>
                <a:spcPct val="160000"/>
              </a:lnSpc>
              <a:spcBef>
                <a:spcPts val="445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GB" sz="1200" dirty="0">
                <a:latin typeface="Arial"/>
                <a:cs typeface="Arial"/>
              </a:rPr>
              <a:t>Ask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about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lessons,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but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also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ask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about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things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like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dinner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times, </a:t>
            </a:r>
            <a:r>
              <a:rPr lang="en-GB" sz="1200" dirty="0">
                <a:latin typeface="Arial"/>
                <a:cs typeface="Arial"/>
              </a:rPr>
              <a:t>bullying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support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for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any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pupils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who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may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need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it</a:t>
            </a:r>
            <a:endParaRPr lang="en-GB" sz="1200" dirty="0">
              <a:latin typeface="Arial"/>
              <a:cs typeface="Arial"/>
            </a:endParaRPr>
          </a:p>
          <a:p>
            <a:pPr marL="355600" marR="271780" indent="-343535">
              <a:lnSpc>
                <a:spcPct val="160000"/>
              </a:lnSpc>
              <a:spcBef>
                <a:spcPts val="509"/>
              </a:spcBef>
              <a:buChar char="•"/>
              <a:tabLst>
                <a:tab pos="355600" algn="l"/>
                <a:tab pos="356235" algn="l"/>
                <a:tab pos="5612130" algn="l"/>
              </a:tabLst>
            </a:pPr>
            <a:r>
              <a:rPr lang="en-GB" sz="1100" dirty="0">
                <a:latin typeface="Arial"/>
                <a:cs typeface="Arial"/>
              </a:rPr>
              <a:t>It</a:t>
            </a:r>
            <a:r>
              <a:rPr lang="en-GB" sz="1100" spc="-5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is</a:t>
            </a:r>
            <a:r>
              <a:rPr lang="en-GB" sz="1100" spc="-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useful</a:t>
            </a:r>
            <a:r>
              <a:rPr lang="en-GB" sz="1100" spc="-2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to</a:t>
            </a:r>
            <a:r>
              <a:rPr lang="en-GB" sz="1100" spc="-2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talk</a:t>
            </a:r>
            <a:r>
              <a:rPr lang="en-GB" sz="1100" spc="-2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to</a:t>
            </a:r>
            <a:r>
              <a:rPr lang="en-GB" sz="1100" spc="-2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friends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and</a:t>
            </a:r>
            <a:r>
              <a:rPr lang="en-GB" sz="1100" spc="-2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neighbours</a:t>
            </a:r>
            <a:r>
              <a:rPr lang="en-GB" sz="1100" spc="-5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who</a:t>
            </a:r>
            <a:r>
              <a:rPr lang="en-GB" sz="1100" spc="-2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may</a:t>
            </a:r>
            <a:r>
              <a:rPr lang="en-GB" sz="1100" spc="-15" dirty="0">
                <a:latin typeface="Arial"/>
                <a:cs typeface="Arial"/>
              </a:rPr>
              <a:t> </a:t>
            </a:r>
            <a:r>
              <a:rPr lang="en-GB" sz="1100" spc="-20" dirty="0">
                <a:latin typeface="Arial"/>
                <a:cs typeface="Arial"/>
              </a:rPr>
              <a:t>have </a:t>
            </a:r>
            <a:r>
              <a:rPr lang="en-GB" sz="1100" dirty="0">
                <a:latin typeface="Arial"/>
                <a:cs typeface="Arial"/>
              </a:rPr>
              <a:t>experience</a:t>
            </a:r>
            <a:r>
              <a:rPr lang="en-GB" sz="1100" spc="-4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of</a:t>
            </a:r>
            <a:r>
              <a:rPr lang="en-GB" sz="1100" spc="-2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a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school</a:t>
            </a:r>
            <a:r>
              <a:rPr lang="en-GB" sz="1100" spc="-2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you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are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considering</a:t>
            </a:r>
            <a:r>
              <a:rPr lang="en-GB" sz="1100" spc="-4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but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remember</a:t>
            </a:r>
            <a:r>
              <a:rPr lang="en-GB" sz="1100" spc="-50" dirty="0">
                <a:latin typeface="Arial"/>
                <a:cs typeface="Arial"/>
              </a:rPr>
              <a:t> </a:t>
            </a:r>
            <a:r>
              <a:rPr lang="en-GB" sz="1100" spc="-25" dirty="0">
                <a:latin typeface="Arial"/>
                <a:cs typeface="Arial"/>
              </a:rPr>
              <a:t>all </a:t>
            </a:r>
            <a:r>
              <a:rPr lang="en-GB" sz="1100" dirty="0">
                <a:latin typeface="Arial"/>
                <a:cs typeface="Arial"/>
              </a:rPr>
              <a:t>children</a:t>
            </a:r>
            <a:r>
              <a:rPr lang="en-GB" sz="1100" spc="-5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are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different</a:t>
            </a:r>
            <a:r>
              <a:rPr lang="en-GB" sz="1100" spc="-5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and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schools</a:t>
            </a:r>
            <a:r>
              <a:rPr lang="en-GB" sz="1100" spc="-5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can</a:t>
            </a:r>
            <a:r>
              <a:rPr lang="en-GB" sz="1100" spc="-25" dirty="0">
                <a:latin typeface="Arial"/>
                <a:cs typeface="Arial"/>
              </a:rPr>
              <a:t> </a:t>
            </a:r>
            <a:r>
              <a:rPr lang="en-GB" sz="1100" spc="-10" dirty="0">
                <a:latin typeface="Arial"/>
                <a:cs typeface="Arial"/>
              </a:rPr>
              <a:t>change </a:t>
            </a:r>
            <a:r>
              <a:rPr lang="en-GB" sz="1100" dirty="0">
                <a:latin typeface="Arial"/>
                <a:cs typeface="Arial"/>
              </a:rPr>
              <a:t>-</a:t>
            </a:r>
            <a:r>
              <a:rPr lang="en-GB" sz="1100" spc="-2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make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your</a:t>
            </a:r>
            <a:r>
              <a:rPr lang="en-GB" sz="1100" spc="-20" dirty="0">
                <a:latin typeface="Arial"/>
                <a:cs typeface="Arial"/>
              </a:rPr>
              <a:t> </a:t>
            </a:r>
            <a:r>
              <a:rPr lang="en-GB" sz="1100" spc="-25" dirty="0">
                <a:latin typeface="Arial"/>
                <a:cs typeface="Arial"/>
              </a:rPr>
              <a:t>own </a:t>
            </a:r>
            <a:r>
              <a:rPr lang="en-GB" sz="1100" dirty="0">
                <a:latin typeface="Arial"/>
                <a:cs typeface="Arial"/>
              </a:rPr>
              <a:t>mind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up,</a:t>
            </a:r>
            <a:r>
              <a:rPr lang="en-GB" sz="1100" spc="-2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based</a:t>
            </a:r>
            <a:r>
              <a:rPr lang="en-GB" sz="1100" spc="-3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on </a:t>
            </a:r>
            <a:r>
              <a:rPr lang="en-GB" sz="1100" i="1" dirty="0">
                <a:latin typeface="Arial"/>
                <a:cs typeface="Arial"/>
              </a:rPr>
              <a:t>your</a:t>
            </a:r>
            <a:r>
              <a:rPr lang="en-GB" sz="1100" i="1" spc="-4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research</a:t>
            </a:r>
            <a:r>
              <a:rPr lang="en-GB" sz="1100" spc="-5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and</a:t>
            </a:r>
            <a:r>
              <a:rPr lang="en-GB" sz="1100" spc="-10" dirty="0">
                <a:latin typeface="Arial"/>
                <a:cs typeface="Arial"/>
              </a:rPr>
              <a:t> </a:t>
            </a:r>
            <a:r>
              <a:rPr lang="en-GB" sz="1100" i="1" dirty="0">
                <a:latin typeface="Arial"/>
                <a:cs typeface="Arial"/>
              </a:rPr>
              <a:t>your</a:t>
            </a:r>
            <a:r>
              <a:rPr lang="en-GB" sz="1100" i="1" spc="-20" dirty="0">
                <a:latin typeface="Arial"/>
                <a:cs typeface="Arial"/>
              </a:rPr>
              <a:t> </a:t>
            </a:r>
            <a:r>
              <a:rPr lang="en-GB" sz="1100" spc="-10" dirty="0">
                <a:latin typeface="Arial"/>
                <a:cs typeface="Arial"/>
              </a:rPr>
              <a:t>child</a:t>
            </a:r>
            <a:endParaRPr lang="en-GB" sz="1100" dirty="0">
              <a:latin typeface="Arial"/>
              <a:cs typeface="Arial"/>
            </a:endParaRPr>
          </a:p>
          <a:p>
            <a:pPr marL="12065" marR="419100" indent="0">
              <a:lnSpc>
                <a:spcPct val="140000"/>
              </a:lnSpc>
              <a:spcBef>
                <a:spcPts val="459"/>
              </a:spcBef>
              <a:buNone/>
              <a:tabLst>
                <a:tab pos="354965" algn="l"/>
                <a:tab pos="355600" algn="l"/>
              </a:tabLst>
            </a:pPr>
            <a:endParaRPr lang="en-GB" sz="1200" dirty="0">
              <a:latin typeface="Arial"/>
              <a:cs typeface="Arial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98159-C9B3-4B37-B592-44782B30CAD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2072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7A5B8-E825-09DD-DE31-DDC9D02850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530BB5-95D2-C66D-16B5-1E6FE7344A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64C9D8F-E62E-53DF-72F4-C21504B76D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065" marR="5080" indent="0">
              <a:lnSpc>
                <a:spcPct val="140000"/>
              </a:lnSpc>
              <a:spcBef>
                <a:spcPts val="100"/>
              </a:spcBef>
              <a:buNone/>
              <a:tabLst>
                <a:tab pos="354965" algn="l"/>
                <a:tab pos="355600" algn="l"/>
                <a:tab pos="7076440" algn="l"/>
              </a:tabLst>
            </a:pPr>
            <a:endParaRPr lang="en-GB" sz="1200" dirty="0">
              <a:latin typeface="Arial"/>
              <a:cs typeface="Arial"/>
            </a:endParaRPr>
          </a:p>
          <a:p>
            <a:pPr marL="354965" marR="419100" indent="-342900">
              <a:lnSpc>
                <a:spcPct val="140000"/>
              </a:lnSpc>
              <a:spcBef>
                <a:spcPts val="459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Arrange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attend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open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evenings/days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at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any/all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are </a:t>
            </a:r>
            <a:r>
              <a:rPr lang="en-GB" sz="1200" dirty="0">
                <a:latin typeface="Arial"/>
                <a:cs typeface="Arial"/>
              </a:rPr>
              <a:t>considering,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with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child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(your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primary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authorise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your </a:t>
            </a:r>
            <a:r>
              <a:rPr lang="en-GB" sz="1200" dirty="0">
                <a:latin typeface="Arial"/>
                <a:cs typeface="Arial"/>
              </a:rPr>
              <a:t>child’s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absence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do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this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during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transition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period)</a:t>
            </a:r>
          </a:p>
          <a:p>
            <a:pPr marL="355600" indent="-343535">
              <a:lnSpc>
                <a:spcPct val="100000"/>
              </a:lnSpc>
              <a:spcBef>
                <a:spcPts val="1355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GB" sz="1200" dirty="0">
                <a:latin typeface="Arial"/>
                <a:cs typeface="Arial"/>
              </a:rPr>
              <a:t>When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visit,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ask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questions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current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pupils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(who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may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show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around),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teaching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staff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head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teacher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if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possible</a:t>
            </a:r>
            <a:endParaRPr lang="en-GB" sz="1200" dirty="0">
              <a:latin typeface="Arial"/>
              <a:cs typeface="Arial"/>
            </a:endParaRPr>
          </a:p>
          <a:p>
            <a:pPr marL="355600" marR="78105" indent="-343535">
              <a:lnSpc>
                <a:spcPct val="160000"/>
              </a:lnSpc>
              <a:spcBef>
                <a:spcPts val="445"/>
              </a:spcBef>
              <a:buChar char="•"/>
              <a:tabLst>
                <a:tab pos="355600" algn="l"/>
                <a:tab pos="356235" algn="l"/>
              </a:tabLst>
            </a:pPr>
            <a:r>
              <a:rPr lang="en-GB" sz="1200" dirty="0">
                <a:latin typeface="Arial"/>
                <a:cs typeface="Arial"/>
              </a:rPr>
              <a:t>Ask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about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lessons,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but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also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ask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about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things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like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dinner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times, </a:t>
            </a:r>
            <a:r>
              <a:rPr lang="en-GB" sz="1200" dirty="0">
                <a:latin typeface="Arial"/>
                <a:cs typeface="Arial"/>
              </a:rPr>
              <a:t>bullying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support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for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any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pupils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who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may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need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it</a:t>
            </a:r>
            <a:endParaRPr lang="en-GB" sz="1200" dirty="0">
              <a:latin typeface="Arial"/>
              <a:cs typeface="Arial"/>
            </a:endParaRPr>
          </a:p>
          <a:p>
            <a:pPr marL="355600" marR="271780" indent="-343535">
              <a:lnSpc>
                <a:spcPct val="160000"/>
              </a:lnSpc>
              <a:spcBef>
                <a:spcPts val="509"/>
              </a:spcBef>
              <a:buChar char="•"/>
              <a:tabLst>
                <a:tab pos="355600" algn="l"/>
                <a:tab pos="356235" algn="l"/>
                <a:tab pos="5612130" algn="l"/>
              </a:tabLst>
            </a:pPr>
            <a:r>
              <a:rPr lang="en-GB" sz="1100" dirty="0">
                <a:latin typeface="Arial"/>
                <a:cs typeface="Arial"/>
              </a:rPr>
              <a:t>It</a:t>
            </a:r>
            <a:r>
              <a:rPr lang="en-GB" sz="1100" spc="-5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is</a:t>
            </a:r>
            <a:r>
              <a:rPr lang="en-GB" sz="1100" spc="-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useful</a:t>
            </a:r>
            <a:r>
              <a:rPr lang="en-GB" sz="1100" spc="-2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to</a:t>
            </a:r>
            <a:r>
              <a:rPr lang="en-GB" sz="1100" spc="-2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talk</a:t>
            </a:r>
            <a:r>
              <a:rPr lang="en-GB" sz="1100" spc="-2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to</a:t>
            </a:r>
            <a:r>
              <a:rPr lang="en-GB" sz="1100" spc="-2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friends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and</a:t>
            </a:r>
            <a:r>
              <a:rPr lang="en-GB" sz="1100" spc="-2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neighbours</a:t>
            </a:r>
            <a:r>
              <a:rPr lang="en-GB" sz="1100" spc="-5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who</a:t>
            </a:r>
            <a:r>
              <a:rPr lang="en-GB" sz="1100" spc="-2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may</a:t>
            </a:r>
            <a:r>
              <a:rPr lang="en-GB" sz="1100" spc="-15" dirty="0">
                <a:latin typeface="Arial"/>
                <a:cs typeface="Arial"/>
              </a:rPr>
              <a:t> </a:t>
            </a:r>
            <a:r>
              <a:rPr lang="en-GB" sz="1100" spc="-20" dirty="0">
                <a:latin typeface="Arial"/>
                <a:cs typeface="Arial"/>
              </a:rPr>
              <a:t>have </a:t>
            </a:r>
            <a:r>
              <a:rPr lang="en-GB" sz="1100" dirty="0">
                <a:latin typeface="Arial"/>
                <a:cs typeface="Arial"/>
              </a:rPr>
              <a:t>experience</a:t>
            </a:r>
            <a:r>
              <a:rPr lang="en-GB" sz="1100" spc="-4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of</a:t>
            </a:r>
            <a:r>
              <a:rPr lang="en-GB" sz="1100" spc="-2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a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school</a:t>
            </a:r>
            <a:r>
              <a:rPr lang="en-GB" sz="1100" spc="-2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you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are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considering</a:t>
            </a:r>
            <a:r>
              <a:rPr lang="en-GB" sz="1100" spc="-4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but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remember</a:t>
            </a:r>
            <a:r>
              <a:rPr lang="en-GB" sz="1100" spc="-50" dirty="0">
                <a:latin typeface="Arial"/>
                <a:cs typeface="Arial"/>
              </a:rPr>
              <a:t> </a:t>
            </a:r>
            <a:r>
              <a:rPr lang="en-GB" sz="1100" spc="-25" dirty="0">
                <a:latin typeface="Arial"/>
                <a:cs typeface="Arial"/>
              </a:rPr>
              <a:t>all </a:t>
            </a:r>
            <a:r>
              <a:rPr lang="en-GB" sz="1100" dirty="0">
                <a:latin typeface="Arial"/>
                <a:cs typeface="Arial"/>
              </a:rPr>
              <a:t>children</a:t>
            </a:r>
            <a:r>
              <a:rPr lang="en-GB" sz="1100" spc="-5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are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different</a:t>
            </a:r>
            <a:r>
              <a:rPr lang="en-GB" sz="1100" spc="-5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and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schools</a:t>
            </a:r>
            <a:r>
              <a:rPr lang="en-GB" sz="1100" spc="-5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can</a:t>
            </a:r>
            <a:r>
              <a:rPr lang="en-GB" sz="1100" spc="-25" dirty="0">
                <a:latin typeface="Arial"/>
                <a:cs typeface="Arial"/>
              </a:rPr>
              <a:t> </a:t>
            </a:r>
            <a:r>
              <a:rPr lang="en-GB" sz="1100" spc="-10" dirty="0">
                <a:latin typeface="Arial"/>
                <a:cs typeface="Arial"/>
              </a:rPr>
              <a:t>change </a:t>
            </a:r>
            <a:r>
              <a:rPr lang="en-GB" sz="1100" dirty="0">
                <a:latin typeface="Arial"/>
                <a:cs typeface="Arial"/>
              </a:rPr>
              <a:t>-</a:t>
            </a:r>
            <a:r>
              <a:rPr lang="en-GB" sz="1100" spc="-2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make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your</a:t>
            </a:r>
            <a:r>
              <a:rPr lang="en-GB" sz="1100" spc="-20" dirty="0">
                <a:latin typeface="Arial"/>
                <a:cs typeface="Arial"/>
              </a:rPr>
              <a:t> </a:t>
            </a:r>
            <a:r>
              <a:rPr lang="en-GB" sz="1100" spc="-25" dirty="0">
                <a:latin typeface="Arial"/>
                <a:cs typeface="Arial"/>
              </a:rPr>
              <a:t>own </a:t>
            </a:r>
            <a:r>
              <a:rPr lang="en-GB" sz="1100" dirty="0">
                <a:latin typeface="Arial"/>
                <a:cs typeface="Arial"/>
              </a:rPr>
              <a:t>mind</a:t>
            </a:r>
            <a:r>
              <a:rPr lang="en-GB" sz="1100" spc="-3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up,</a:t>
            </a:r>
            <a:r>
              <a:rPr lang="en-GB" sz="1100" spc="-2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based</a:t>
            </a:r>
            <a:r>
              <a:rPr lang="en-GB" sz="1100" spc="-35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on </a:t>
            </a:r>
            <a:r>
              <a:rPr lang="en-GB" sz="1100" i="1" dirty="0">
                <a:latin typeface="Arial"/>
                <a:cs typeface="Arial"/>
              </a:rPr>
              <a:t>your</a:t>
            </a:r>
            <a:r>
              <a:rPr lang="en-GB" sz="1100" i="1" spc="-4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research</a:t>
            </a:r>
            <a:r>
              <a:rPr lang="en-GB" sz="1100" spc="-50" dirty="0">
                <a:latin typeface="Arial"/>
                <a:cs typeface="Arial"/>
              </a:rPr>
              <a:t> </a:t>
            </a:r>
            <a:r>
              <a:rPr lang="en-GB" sz="1100" dirty="0">
                <a:latin typeface="Arial"/>
                <a:cs typeface="Arial"/>
              </a:rPr>
              <a:t>and</a:t>
            </a:r>
            <a:r>
              <a:rPr lang="en-GB" sz="1100" spc="-10" dirty="0">
                <a:latin typeface="Arial"/>
                <a:cs typeface="Arial"/>
              </a:rPr>
              <a:t> </a:t>
            </a:r>
            <a:r>
              <a:rPr lang="en-GB" sz="1100" i="1" dirty="0">
                <a:latin typeface="Arial"/>
                <a:cs typeface="Arial"/>
              </a:rPr>
              <a:t>your</a:t>
            </a:r>
            <a:r>
              <a:rPr lang="en-GB" sz="1100" i="1" spc="-20" dirty="0">
                <a:latin typeface="Arial"/>
                <a:cs typeface="Arial"/>
              </a:rPr>
              <a:t> </a:t>
            </a:r>
            <a:r>
              <a:rPr lang="en-GB" sz="1100" spc="-10" dirty="0">
                <a:latin typeface="Arial"/>
                <a:cs typeface="Arial"/>
              </a:rPr>
              <a:t>child</a:t>
            </a:r>
            <a:endParaRPr lang="en-GB" sz="1100" dirty="0">
              <a:latin typeface="Arial"/>
              <a:cs typeface="Arial"/>
            </a:endParaRPr>
          </a:p>
          <a:p>
            <a:pPr marL="354965" marR="5080" indent="-342900">
              <a:lnSpc>
                <a:spcPct val="14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Although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may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want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check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out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any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previous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Ofsted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reports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about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school,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remember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these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can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very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out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date</a:t>
            </a:r>
            <a:r>
              <a:rPr lang="en-GB" sz="1200" spc="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–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how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is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the</a:t>
            </a:r>
            <a:r>
              <a:rPr lang="en-GB" sz="1200" spc="50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doing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now?</a:t>
            </a:r>
            <a:endParaRPr lang="en-GB" sz="1200" dirty="0">
              <a:latin typeface="Arial"/>
              <a:cs typeface="Arial"/>
            </a:endParaRPr>
          </a:p>
          <a:p>
            <a:pPr marL="354965" marR="198120" indent="-342900">
              <a:lnSpc>
                <a:spcPct val="140000"/>
              </a:lnSpc>
              <a:spcBef>
                <a:spcPts val="45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Education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should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never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solely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concerned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with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GCSE</a:t>
            </a:r>
            <a:r>
              <a:rPr lang="en-GB" sz="1200" spc="-6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results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–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are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children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meet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when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visit,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happy,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confident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proud</a:t>
            </a:r>
            <a:r>
              <a:rPr lang="en-GB" sz="1200" spc="-25" dirty="0">
                <a:latin typeface="Arial"/>
                <a:cs typeface="Arial"/>
              </a:rPr>
              <a:t> of </a:t>
            </a:r>
            <a:r>
              <a:rPr lang="en-GB" sz="1200" dirty="0">
                <a:latin typeface="Arial"/>
                <a:cs typeface="Arial"/>
              </a:rPr>
              <a:t>their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school?</a:t>
            </a:r>
            <a:endParaRPr lang="en-GB" sz="1200" dirty="0">
              <a:latin typeface="Arial"/>
              <a:cs typeface="Arial"/>
            </a:endParaRPr>
          </a:p>
          <a:p>
            <a:pPr marL="354965" marR="361950" indent="-342900">
              <a:lnSpc>
                <a:spcPct val="140100"/>
              </a:lnSpc>
              <a:spcBef>
                <a:spcPts val="45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Although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modern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facilities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buildings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can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impressive,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schools </a:t>
            </a:r>
            <a:r>
              <a:rPr lang="en-GB" sz="1200" dirty="0">
                <a:latin typeface="Arial"/>
                <a:cs typeface="Arial"/>
              </a:rPr>
              <a:t>that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less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well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equipped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can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still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excellent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offer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other </a:t>
            </a:r>
            <a:r>
              <a:rPr lang="en-GB" sz="1200" dirty="0">
                <a:latin typeface="Arial"/>
                <a:cs typeface="Arial"/>
              </a:rPr>
              <a:t>important</a:t>
            </a:r>
            <a:r>
              <a:rPr lang="en-GB" sz="1200" spc="-6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benefits</a:t>
            </a:r>
            <a:endParaRPr lang="en-GB" sz="12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37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…….once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have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made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choices,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its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time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apply!</a:t>
            </a:r>
            <a:endParaRPr lang="en-GB" sz="1200" dirty="0">
              <a:latin typeface="Arial"/>
              <a:cs typeface="Arial"/>
            </a:endParaRPr>
          </a:p>
          <a:p>
            <a:pPr marL="12065" marR="419100" indent="0">
              <a:lnSpc>
                <a:spcPct val="140000"/>
              </a:lnSpc>
              <a:spcBef>
                <a:spcPts val="459"/>
              </a:spcBef>
              <a:buNone/>
              <a:tabLst>
                <a:tab pos="354965" algn="l"/>
                <a:tab pos="355600" algn="l"/>
              </a:tabLst>
            </a:pPr>
            <a:endParaRPr lang="en-GB" sz="1200" dirty="0">
              <a:latin typeface="Arial"/>
              <a:cs typeface="Arial"/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1627AB-09FF-5FE1-E4D5-1365223765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98159-C9B3-4B37-B592-44782B30CADF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2305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05765" marR="328930" indent="-342900">
              <a:lnSpc>
                <a:spcPct val="150000"/>
              </a:lnSpc>
              <a:spcBef>
                <a:spcPts val="100"/>
              </a:spcBef>
              <a:buChar char="•"/>
              <a:tabLst>
                <a:tab pos="405765" algn="l"/>
                <a:tab pos="406400" algn="l"/>
                <a:tab pos="2051050" algn="l"/>
              </a:tabLst>
            </a:pPr>
            <a:r>
              <a:rPr lang="en-GB" sz="1200" spc="-45" dirty="0">
                <a:latin typeface="Arial"/>
                <a:cs typeface="Arial"/>
              </a:rPr>
              <a:t>You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can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submit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secondary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application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any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time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after </a:t>
            </a:r>
            <a:r>
              <a:rPr lang="en-GB" sz="1200" dirty="0">
                <a:latin typeface="Arial"/>
                <a:cs typeface="Arial"/>
              </a:rPr>
              <a:t>September</a:t>
            </a:r>
            <a:r>
              <a:rPr lang="en-GB" sz="1200" spc="-7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1</a:t>
            </a:r>
            <a:r>
              <a:rPr lang="en-GB" sz="1200" spc="-37" baseline="30000" dirty="0">
                <a:latin typeface="Arial"/>
                <a:cs typeface="Arial"/>
              </a:rPr>
              <a:t>st</a:t>
            </a:r>
            <a:r>
              <a:rPr lang="en-GB" sz="1200" spc="-37" baseline="26666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-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‘</a:t>
            </a:r>
            <a:r>
              <a:rPr lang="en-GB" sz="1200" i="1" dirty="0">
                <a:latin typeface="Arial"/>
                <a:cs typeface="Arial"/>
              </a:rPr>
              <a:t>Moving</a:t>
            </a:r>
            <a:r>
              <a:rPr lang="en-GB" sz="1200" i="1" spc="-5" dirty="0">
                <a:latin typeface="Arial"/>
                <a:cs typeface="Arial"/>
              </a:rPr>
              <a:t> </a:t>
            </a:r>
            <a:r>
              <a:rPr lang="en-GB" sz="1200" i="1" dirty="0">
                <a:latin typeface="Arial"/>
                <a:cs typeface="Arial"/>
              </a:rPr>
              <a:t>on</a:t>
            </a:r>
            <a:r>
              <a:rPr lang="en-GB" sz="1200" i="1" spc="-25" dirty="0">
                <a:latin typeface="Arial"/>
                <a:cs typeface="Arial"/>
              </a:rPr>
              <a:t> </a:t>
            </a:r>
            <a:r>
              <a:rPr lang="en-GB" sz="1200" i="1" dirty="0">
                <a:latin typeface="Arial"/>
                <a:cs typeface="Arial"/>
              </a:rPr>
              <a:t>Up</a:t>
            </a:r>
            <a:r>
              <a:rPr lang="en-GB" sz="1200" dirty="0">
                <a:latin typeface="Arial"/>
                <a:cs typeface="Arial"/>
              </a:rPr>
              <a:t>’</a:t>
            </a:r>
            <a:r>
              <a:rPr lang="en-GB" sz="1200" spc="-9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available</a:t>
            </a:r>
            <a:r>
              <a:rPr lang="en-GB" sz="1200" spc="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line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help</a:t>
            </a:r>
            <a:r>
              <a:rPr lang="en-GB" sz="1200" spc="-20" dirty="0">
                <a:latin typeface="Arial"/>
                <a:cs typeface="Arial"/>
              </a:rPr>
              <a:t> with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choices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but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do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visit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as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well</a:t>
            </a:r>
            <a:endParaRPr lang="en-GB" sz="1200" dirty="0">
              <a:latin typeface="Arial"/>
              <a:cs typeface="Arial"/>
            </a:endParaRPr>
          </a:p>
          <a:p>
            <a:pPr marL="405765" marR="893444" indent="-342900">
              <a:lnSpc>
                <a:spcPct val="150000"/>
              </a:lnSpc>
              <a:spcBef>
                <a:spcPts val="455"/>
              </a:spcBef>
              <a:buChar char="•"/>
              <a:tabLst>
                <a:tab pos="405765" algn="l"/>
                <a:tab pos="406400" algn="l"/>
                <a:tab pos="3390900" algn="l"/>
              </a:tabLst>
            </a:pPr>
            <a:r>
              <a:rPr lang="en-GB" sz="1200" dirty="0">
                <a:latin typeface="Arial"/>
                <a:cs typeface="Arial"/>
              </a:rPr>
              <a:t>It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easy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apply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line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–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check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that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home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address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in </a:t>
            </a:r>
            <a:r>
              <a:rPr lang="en-GB" sz="1200" dirty="0">
                <a:latin typeface="Arial"/>
                <a:cs typeface="Arial"/>
              </a:rPr>
              <a:t>Hammersmith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Fulham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apply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at </a:t>
            </a:r>
            <a:r>
              <a:rPr lang="en-GB" sz="1200" u="sng" spc="-2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3"/>
              </a:rPr>
              <a:t>www.lbhf.gov.uk/school/admissions</a:t>
            </a:r>
            <a:r>
              <a:rPr lang="en-GB" sz="1200" spc="65" dirty="0">
                <a:solidFill>
                  <a:srgbClr val="0000FF"/>
                </a:solidFill>
                <a:latin typeface="Arial"/>
                <a:cs typeface="Arial"/>
                <a:hlinkClick r:id="rId3"/>
              </a:rPr>
              <a:t> </a:t>
            </a:r>
            <a:r>
              <a:rPr lang="en-GB" sz="1200" dirty="0">
                <a:latin typeface="Arial"/>
                <a:cs typeface="Arial"/>
              </a:rPr>
              <a:t>or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can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go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direct</a:t>
            </a:r>
            <a:r>
              <a:rPr lang="en-GB" sz="1200" spc="5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to </a:t>
            </a:r>
            <a:r>
              <a:rPr lang="en-GB" sz="12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4"/>
              </a:rPr>
              <a:t>www.eadmissions.org.uk</a:t>
            </a:r>
            <a:endParaRPr lang="en-GB" sz="1200" dirty="0">
              <a:latin typeface="Arial"/>
              <a:cs typeface="Arial"/>
            </a:endParaRPr>
          </a:p>
          <a:p>
            <a:pPr marL="405765" marR="17780" indent="-342900">
              <a:lnSpc>
                <a:spcPct val="150100"/>
              </a:lnSpc>
              <a:spcBef>
                <a:spcPts val="455"/>
              </a:spcBef>
              <a:buChar char="•"/>
              <a:tabLst>
                <a:tab pos="405765" algn="l"/>
                <a:tab pos="406400" algn="l"/>
              </a:tabLst>
            </a:pPr>
            <a:r>
              <a:rPr lang="en-GB" sz="1200" dirty="0">
                <a:latin typeface="Arial"/>
                <a:cs typeface="Arial"/>
              </a:rPr>
              <a:t>Register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create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account,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follow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instructions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complete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the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line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application</a:t>
            </a:r>
            <a:r>
              <a:rPr lang="en-GB" sz="1200" spc="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form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–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current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help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if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you </a:t>
            </a:r>
            <a:r>
              <a:rPr lang="en-GB" sz="1200" dirty="0">
                <a:latin typeface="Arial"/>
                <a:cs typeface="Arial"/>
              </a:rPr>
              <a:t>experience</a:t>
            </a:r>
            <a:r>
              <a:rPr lang="en-GB" sz="1200" spc="-7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difficulties</a:t>
            </a:r>
            <a:endParaRPr lang="en-GB" sz="1200" dirty="0">
              <a:latin typeface="Arial"/>
              <a:cs typeface="Arial"/>
            </a:endParaRPr>
          </a:p>
          <a:p>
            <a:pPr marL="431800" marR="93980" indent="-343535">
              <a:lnSpc>
                <a:spcPct val="150100"/>
              </a:lnSpc>
              <a:spcBef>
                <a:spcPts val="105"/>
              </a:spcBef>
              <a:buChar char="•"/>
              <a:tabLst>
                <a:tab pos="431800" algn="l"/>
                <a:tab pos="432434" algn="l"/>
              </a:tabLst>
            </a:pPr>
            <a:r>
              <a:rPr lang="en-GB" sz="1200" dirty="0">
                <a:latin typeface="Arial"/>
                <a:cs typeface="Arial"/>
              </a:rPr>
              <a:t>Applying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line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means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change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preferences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up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until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11.59pm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October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31</a:t>
            </a:r>
            <a:r>
              <a:rPr lang="en-GB" sz="1200" baseline="25462" dirty="0">
                <a:latin typeface="Arial"/>
                <a:cs typeface="Arial"/>
              </a:rPr>
              <a:t>st</a:t>
            </a:r>
            <a:r>
              <a:rPr lang="en-GB" sz="1200" spc="247" baseline="25462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–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but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remember to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resubmit</a:t>
            </a:r>
            <a:r>
              <a:rPr lang="en-GB" sz="1200" spc="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form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once you</a:t>
            </a:r>
            <a:r>
              <a:rPr lang="en-GB" sz="1200" spc="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have </a:t>
            </a:r>
            <a:r>
              <a:rPr lang="en-GB" sz="1200" spc="-20" dirty="0">
                <a:latin typeface="Arial"/>
                <a:cs typeface="Arial"/>
              </a:rPr>
              <a:t>made </a:t>
            </a:r>
            <a:r>
              <a:rPr lang="en-GB" sz="1200" spc="-10" dirty="0">
                <a:latin typeface="Arial"/>
                <a:cs typeface="Arial"/>
              </a:rPr>
              <a:t>changes!</a:t>
            </a:r>
            <a:endParaRPr lang="en-GB" sz="1200" dirty="0">
              <a:latin typeface="Arial"/>
              <a:cs typeface="Arial"/>
            </a:endParaRPr>
          </a:p>
          <a:p>
            <a:pPr marL="431800" indent="-343535">
              <a:lnSpc>
                <a:spcPct val="100000"/>
              </a:lnSpc>
              <a:spcBef>
                <a:spcPts val="1510"/>
              </a:spcBef>
              <a:buChar char="•"/>
              <a:tabLst>
                <a:tab pos="431800" algn="l"/>
                <a:tab pos="432434" algn="l"/>
              </a:tabLst>
            </a:pPr>
            <a:r>
              <a:rPr lang="en-GB" sz="1200" spc="-25" dirty="0">
                <a:latin typeface="Arial"/>
                <a:cs typeface="Arial"/>
              </a:rPr>
              <a:t>You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can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attach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additional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documents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line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automatically</a:t>
            </a:r>
            <a:endParaRPr lang="en-GB" sz="1200" dirty="0">
              <a:latin typeface="Arial"/>
              <a:cs typeface="Arial"/>
            </a:endParaRPr>
          </a:p>
          <a:p>
            <a:pPr marL="431800">
              <a:lnSpc>
                <a:spcPct val="100000"/>
              </a:lnSpc>
              <a:spcBef>
                <a:spcPts val="1080"/>
              </a:spcBef>
            </a:pPr>
            <a:r>
              <a:rPr lang="en-GB" sz="1200" dirty="0">
                <a:latin typeface="Arial"/>
                <a:cs typeface="Arial"/>
              </a:rPr>
              <a:t>receive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confirmation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email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once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submit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application</a:t>
            </a:r>
            <a:endParaRPr lang="en-GB" sz="1200" dirty="0">
              <a:latin typeface="Arial"/>
              <a:cs typeface="Arial"/>
            </a:endParaRPr>
          </a:p>
          <a:p>
            <a:pPr marL="431800" indent="-343535">
              <a:lnSpc>
                <a:spcPct val="100000"/>
              </a:lnSpc>
              <a:spcBef>
                <a:spcPts val="1515"/>
              </a:spcBef>
              <a:buChar char="•"/>
              <a:tabLst>
                <a:tab pos="431800" algn="l"/>
                <a:tab pos="432434" algn="l"/>
              </a:tabLst>
            </a:pPr>
            <a:r>
              <a:rPr lang="en-GB" sz="1200" spc="-25" dirty="0">
                <a:latin typeface="Arial"/>
                <a:cs typeface="Arial"/>
              </a:rPr>
              <a:t>You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can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register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mobile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phone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number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receive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reminder</a:t>
            </a:r>
            <a:r>
              <a:rPr lang="en-GB" sz="1200" spc="-10" dirty="0">
                <a:latin typeface="Arial"/>
                <a:cs typeface="Arial"/>
              </a:rPr>
              <a:t> alerts</a:t>
            </a:r>
            <a:endParaRPr lang="en-GB" sz="1200" dirty="0">
              <a:latin typeface="Arial"/>
              <a:cs typeface="Arial"/>
            </a:endParaRPr>
          </a:p>
          <a:p>
            <a:pPr marL="431800" indent="-343535">
              <a:lnSpc>
                <a:spcPct val="100000"/>
              </a:lnSpc>
              <a:spcBef>
                <a:spcPts val="1510"/>
              </a:spcBef>
              <a:buChar char="•"/>
              <a:tabLst>
                <a:tab pos="431800" algn="l"/>
                <a:tab pos="432434" algn="l"/>
              </a:tabLst>
            </a:pPr>
            <a:r>
              <a:rPr lang="en-GB" sz="1200" spc="-25" dirty="0">
                <a:latin typeface="Arial"/>
                <a:cs typeface="Arial"/>
              </a:rPr>
              <a:t>You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 receive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email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informing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that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outcome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is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available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on</a:t>
            </a:r>
            <a:endParaRPr lang="en-GB" sz="1200" dirty="0">
              <a:latin typeface="Arial"/>
              <a:cs typeface="Arial"/>
            </a:endParaRPr>
          </a:p>
          <a:p>
            <a:pPr marL="431800">
              <a:lnSpc>
                <a:spcPct val="100000"/>
              </a:lnSpc>
              <a:spcBef>
                <a:spcPts val="1085"/>
              </a:spcBef>
            </a:pPr>
            <a:r>
              <a:rPr lang="en-GB" sz="1200" dirty="0">
                <a:latin typeface="Arial"/>
                <a:cs typeface="Arial"/>
              </a:rPr>
              <a:t>line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during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evening March</a:t>
            </a:r>
            <a:r>
              <a:rPr lang="en-GB" sz="1200" spc="-25" dirty="0">
                <a:latin typeface="Arial"/>
                <a:cs typeface="Arial"/>
              </a:rPr>
              <a:t> 2</a:t>
            </a:r>
            <a:r>
              <a:rPr lang="en-GB" sz="1200" spc="-25" baseline="30000" dirty="0">
                <a:latin typeface="Arial"/>
                <a:cs typeface="Arial"/>
              </a:rPr>
              <a:t>nd.</a:t>
            </a:r>
          </a:p>
          <a:p>
            <a:pPr marL="431800">
              <a:lnSpc>
                <a:spcPct val="100000"/>
              </a:lnSpc>
              <a:spcBef>
                <a:spcPts val="1085"/>
              </a:spcBef>
            </a:pPr>
            <a:endParaRPr lang="en-GB" sz="1200" spc="-25" baseline="30000" dirty="0">
              <a:latin typeface="Arial"/>
              <a:cs typeface="Arial"/>
            </a:endParaRPr>
          </a:p>
          <a:p>
            <a:pPr marL="431800">
              <a:lnSpc>
                <a:spcPct val="100000"/>
              </a:lnSpc>
              <a:spcBef>
                <a:spcPts val="1085"/>
              </a:spcBef>
            </a:pPr>
            <a:endParaRPr lang="en-GB" sz="1200" baseline="25462" dirty="0">
              <a:latin typeface="Arial"/>
              <a:cs typeface="Arial"/>
            </a:endParaRPr>
          </a:p>
          <a:p>
            <a:pPr marL="431800" indent="-343535">
              <a:lnSpc>
                <a:spcPct val="100000"/>
              </a:lnSpc>
              <a:spcBef>
                <a:spcPts val="1510"/>
              </a:spcBef>
              <a:buChar char="•"/>
              <a:tabLst>
                <a:tab pos="431800" algn="l"/>
                <a:tab pos="432434" algn="l"/>
              </a:tabLst>
            </a:pPr>
            <a:r>
              <a:rPr lang="en-GB" sz="1200" spc="-25" dirty="0">
                <a:latin typeface="Arial"/>
                <a:cs typeface="Arial"/>
              </a:rPr>
              <a:t>You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able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accept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or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decline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offer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place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line</a:t>
            </a:r>
            <a:endParaRPr lang="en-GB" sz="1200" dirty="0">
              <a:latin typeface="Arial"/>
              <a:cs typeface="Arial"/>
            </a:endParaRPr>
          </a:p>
          <a:p>
            <a:pPr marL="431800" marR="116205" indent="-343535">
              <a:lnSpc>
                <a:spcPct val="150000"/>
              </a:lnSpc>
              <a:spcBef>
                <a:spcPts val="434"/>
              </a:spcBef>
              <a:buChar char="•"/>
              <a:tabLst>
                <a:tab pos="431800" algn="l"/>
                <a:tab pos="432434" algn="l"/>
                <a:tab pos="1296035" algn="l"/>
              </a:tabLst>
            </a:pPr>
            <a:r>
              <a:rPr lang="en-GB" sz="1200" dirty="0">
                <a:latin typeface="Arial"/>
                <a:cs typeface="Arial"/>
              </a:rPr>
              <a:t>But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 can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still</a:t>
            </a:r>
            <a:r>
              <a:rPr lang="en-GB" sz="1200" spc="-5" dirty="0">
                <a:latin typeface="Arial"/>
                <a:cs typeface="Arial"/>
              </a:rPr>
              <a:t> request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pdf form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from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</a:t>
            </a:r>
            <a:r>
              <a:rPr lang="en-GB" sz="1200" spc="-10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Admissions</a:t>
            </a:r>
            <a:r>
              <a:rPr lang="en-GB" sz="1200" spc="-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if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you </a:t>
            </a:r>
            <a:r>
              <a:rPr lang="en-GB" sz="1200" dirty="0">
                <a:latin typeface="Arial"/>
                <a:cs typeface="Arial"/>
              </a:rPr>
              <a:t>prefer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spc="-50" dirty="0">
                <a:latin typeface="Arial"/>
                <a:cs typeface="Arial"/>
              </a:rPr>
              <a:t>- </a:t>
            </a:r>
            <a:r>
              <a:rPr lang="en-GB" sz="1200" dirty="0">
                <a:latin typeface="Arial"/>
                <a:cs typeface="Arial"/>
              </a:rPr>
              <a:t>telephone: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020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8753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1085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or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email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u="sng" spc="-10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latin typeface="Arial"/>
                <a:cs typeface="Arial"/>
                <a:hlinkClick r:id="rId5"/>
              </a:rPr>
              <a:t>school.admissions@lbhf.gov.uk</a:t>
            </a:r>
            <a:endParaRPr lang="en-GB" sz="1200" dirty="0">
              <a:latin typeface="Arial"/>
              <a:cs typeface="Arial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98159-C9B3-4B37-B592-44782B30CAD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7953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54965" marR="111125" indent="-342900">
              <a:lnSpc>
                <a:spcPct val="13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Although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staff</a:t>
            </a:r>
            <a:r>
              <a:rPr lang="en-GB" sz="1200" spc="-7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</a:t>
            </a:r>
            <a:r>
              <a:rPr lang="en-GB" sz="1200" spc="-7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Hammersmith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Fulham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responsible</a:t>
            </a:r>
            <a:r>
              <a:rPr lang="en-GB" sz="1200" spc="-25" dirty="0">
                <a:latin typeface="Arial"/>
                <a:cs typeface="Arial"/>
              </a:rPr>
              <a:t> for </a:t>
            </a:r>
            <a:r>
              <a:rPr lang="en-GB" sz="1200" dirty="0">
                <a:latin typeface="Arial"/>
                <a:cs typeface="Arial"/>
              </a:rPr>
              <a:t>ensuring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all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our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resident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applications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processed,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7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admissions </a:t>
            </a:r>
            <a:r>
              <a:rPr lang="en-GB" sz="1200" dirty="0">
                <a:latin typeface="Arial"/>
                <a:cs typeface="Arial"/>
              </a:rPr>
              <a:t>process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is</a:t>
            </a:r>
            <a:r>
              <a:rPr lang="en-GB" sz="1200" spc="-7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coordinated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across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London</a:t>
            </a:r>
            <a:endParaRPr lang="en-GB" sz="1200" dirty="0">
              <a:latin typeface="Arial"/>
              <a:cs typeface="Arial"/>
            </a:endParaRPr>
          </a:p>
          <a:p>
            <a:pPr marL="354965" marR="156210" indent="-342900">
              <a:lnSpc>
                <a:spcPct val="130000"/>
              </a:lnSpc>
              <a:spcBef>
                <a:spcPts val="455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GB" sz="1200" dirty="0">
                <a:latin typeface="Arial"/>
                <a:cs typeface="Arial"/>
              </a:rPr>
              <a:t>Between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closing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date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offer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date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lot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work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goes</a:t>
            </a:r>
            <a:r>
              <a:rPr lang="en-GB" sz="1200" spc="-2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to </a:t>
            </a:r>
            <a:r>
              <a:rPr lang="en-GB" sz="1200" dirty="0">
                <a:latin typeface="Arial"/>
                <a:cs typeface="Arial"/>
              </a:rPr>
              <a:t>ensure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applications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processed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fairly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</a:t>
            </a:r>
            <a:r>
              <a:rPr lang="en-GB" sz="1200" spc="-6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line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with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published </a:t>
            </a:r>
            <a:r>
              <a:rPr lang="en-GB" sz="1200" dirty="0">
                <a:latin typeface="Arial"/>
                <a:cs typeface="Arial"/>
              </a:rPr>
              <a:t>admissions</a:t>
            </a:r>
            <a:r>
              <a:rPr lang="en-GB" sz="1200" spc="-11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criteria</a:t>
            </a:r>
            <a:endParaRPr lang="en-GB" sz="1200" dirty="0">
              <a:latin typeface="Arial"/>
              <a:cs typeface="Arial"/>
            </a:endParaRPr>
          </a:p>
          <a:p>
            <a:pPr marL="354965" marR="79375" indent="-342900">
              <a:lnSpc>
                <a:spcPct val="130000"/>
              </a:lnSpc>
              <a:spcBef>
                <a:spcPts val="459"/>
              </a:spcBef>
              <a:buChar char="•"/>
              <a:tabLst>
                <a:tab pos="354965" algn="l"/>
                <a:tab pos="355600" algn="l"/>
              </a:tabLst>
            </a:pPr>
            <a:r>
              <a:rPr lang="en-GB" sz="1200" spc="-10" dirty="0">
                <a:latin typeface="Arial"/>
                <a:cs typeface="Arial"/>
              </a:rPr>
              <a:t>The pan-London Admissions system does not assign priority to an application because a parent has chosen a particular school as first choice. Priority is assigned by meeting the criteria set in the a school’s policy.</a:t>
            </a:r>
            <a:endParaRPr lang="en-GB" sz="1200" dirty="0">
              <a:latin typeface="Arial"/>
              <a:cs typeface="Arial"/>
            </a:endParaRPr>
          </a:p>
          <a:p>
            <a:pPr marL="354965" marR="5080" indent="-342900">
              <a:lnSpc>
                <a:spcPct val="130000"/>
              </a:lnSpc>
              <a:spcBef>
                <a:spcPts val="455"/>
              </a:spcBef>
              <a:buChar char="•"/>
              <a:tabLst>
                <a:tab pos="354965" algn="l"/>
                <a:tab pos="355600" algn="l"/>
                <a:tab pos="1847850" algn="l"/>
                <a:tab pos="4346575" algn="l"/>
              </a:tabLst>
            </a:pP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system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takes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into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consideration </a:t>
            </a:r>
            <a:r>
              <a:rPr lang="en-GB" sz="1200" dirty="0">
                <a:latin typeface="Arial"/>
                <a:cs typeface="Arial"/>
              </a:rPr>
              <a:t>all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schools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have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named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spc="-20" dirty="0">
                <a:latin typeface="Arial"/>
                <a:cs typeface="Arial"/>
              </a:rPr>
              <a:t>form </a:t>
            </a:r>
            <a:r>
              <a:rPr lang="en-GB" sz="1200" dirty="0">
                <a:latin typeface="Arial"/>
                <a:cs typeface="Arial"/>
              </a:rPr>
              <a:t>-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if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first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choice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is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not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oversubscribed</a:t>
            </a:r>
            <a:r>
              <a:rPr lang="en-GB" sz="1200" spc="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spc="-25" dirty="0">
                <a:latin typeface="Arial"/>
                <a:cs typeface="Arial"/>
              </a:rPr>
              <a:t>be </a:t>
            </a:r>
            <a:r>
              <a:rPr lang="en-GB" sz="1200" dirty="0">
                <a:latin typeface="Arial"/>
                <a:cs typeface="Arial"/>
              </a:rPr>
              <a:t>allocated</a:t>
            </a:r>
            <a:r>
              <a:rPr lang="en-GB" sz="1200" spc="-65" dirty="0">
                <a:latin typeface="Arial"/>
                <a:cs typeface="Arial"/>
              </a:rPr>
              <a:t> a </a:t>
            </a:r>
            <a:r>
              <a:rPr lang="en-GB" sz="1200" dirty="0">
                <a:latin typeface="Arial"/>
                <a:cs typeface="Arial"/>
              </a:rPr>
              <a:t>place</a:t>
            </a:r>
            <a:r>
              <a:rPr lang="en-GB" sz="1200" spc="-7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there</a:t>
            </a:r>
            <a:endParaRPr lang="en-GB" sz="1200" dirty="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lang="en-GB" sz="1200" spc="-45" dirty="0">
                <a:latin typeface="Arial"/>
                <a:cs typeface="Arial"/>
              </a:rPr>
              <a:t>You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can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accept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place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and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still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be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on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waiting</a:t>
            </a:r>
            <a:r>
              <a:rPr lang="en-GB" sz="1200" spc="-1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list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for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higher</a:t>
            </a:r>
            <a:endParaRPr lang="en-GB" sz="1200" dirty="0">
              <a:latin typeface="Arial"/>
              <a:cs typeface="Arial"/>
            </a:endParaRPr>
          </a:p>
          <a:p>
            <a:pPr marL="299085">
              <a:lnSpc>
                <a:spcPct val="100000"/>
              </a:lnSpc>
            </a:pPr>
            <a:r>
              <a:rPr lang="en-GB" sz="1200" dirty="0">
                <a:latin typeface="Arial"/>
                <a:cs typeface="Arial"/>
              </a:rPr>
              <a:t>preference</a:t>
            </a:r>
            <a:r>
              <a:rPr lang="en-GB" sz="1200" spc="-9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school</a:t>
            </a:r>
          </a:p>
          <a:p>
            <a:pPr marL="299085">
              <a:lnSpc>
                <a:spcPct val="100000"/>
              </a:lnSpc>
            </a:pPr>
            <a:endParaRPr lang="en-GB" sz="1200" spc="-10" dirty="0">
              <a:latin typeface="Arial"/>
              <a:cs typeface="Arial"/>
            </a:endParaRPr>
          </a:p>
          <a:p>
            <a:pPr marL="470535" indent="-1714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sz="1200" dirty="0">
                <a:latin typeface="Arial"/>
                <a:cs typeface="Arial"/>
              </a:rPr>
              <a:t>If</a:t>
            </a:r>
            <a:r>
              <a:rPr lang="en-GB" sz="1200" spc="-5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do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not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accept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any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</a:t>
            </a:r>
            <a:r>
              <a:rPr lang="en-GB" sz="1200" spc="-4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the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offers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made,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3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will</a:t>
            </a:r>
            <a:r>
              <a:rPr lang="en-GB" sz="1200" spc="-10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need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let</a:t>
            </a:r>
            <a:r>
              <a:rPr lang="en-GB" sz="1200" spc="-25" dirty="0">
                <a:latin typeface="Arial"/>
                <a:cs typeface="Arial"/>
              </a:rPr>
              <a:t> the </a:t>
            </a:r>
            <a:r>
              <a:rPr lang="en-GB" sz="1200" spc="-10" dirty="0">
                <a:latin typeface="Arial"/>
                <a:cs typeface="Arial"/>
              </a:rPr>
              <a:t>School</a:t>
            </a:r>
            <a:r>
              <a:rPr lang="en-GB" sz="1200" spc="-1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Admissions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team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know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what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plans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you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are</a:t>
            </a:r>
            <a:r>
              <a:rPr lang="en-GB" sz="1200" spc="-4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making</a:t>
            </a:r>
            <a:r>
              <a:rPr lang="en-GB" sz="1200" spc="-35" dirty="0">
                <a:latin typeface="Arial"/>
                <a:cs typeface="Arial"/>
              </a:rPr>
              <a:t> </a:t>
            </a:r>
            <a:r>
              <a:rPr lang="en-GB" sz="1200" dirty="0">
                <a:latin typeface="Arial"/>
                <a:cs typeface="Arial"/>
              </a:rPr>
              <a:t>to</a:t>
            </a:r>
            <a:r>
              <a:rPr lang="en-GB" sz="1200" spc="-50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educate </a:t>
            </a:r>
            <a:r>
              <a:rPr lang="en-GB" sz="1200" dirty="0">
                <a:latin typeface="Arial"/>
                <a:cs typeface="Arial"/>
              </a:rPr>
              <a:t>your</a:t>
            </a:r>
            <a:r>
              <a:rPr lang="en-GB" sz="1200" spc="-25" dirty="0">
                <a:latin typeface="Arial"/>
                <a:cs typeface="Arial"/>
              </a:rPr>
              <a:t> </a:t>
            </a:r>
            <a:r>
              <a:rPr lang="en-GB" sz="1200" spc="-10" dirty="0">
                <a:latin typeface="Arial"/>
                <a:cs typeface="Arial"/>
              </a:rPr>
              <a:t>child</a:t>
            </a:r>
            <a:endParaRPr lang="en-GB" sz="1200" dirty="0">
              <a:latin typeface="Arial"/>
              <a:cs typeface="Arial"/>
            </a:endParaRPr>
          </a:p>
          <a:p>
            <a:pPr marL="299085">
              <a:lnSpc>
                <a:spcPct val="100000"/>
              </a:lnSpc>
            </a:pPr>
            <a:endParaRPr lang="en-GB" sz="1200" dirty="0">
              <a:latin typeface="Arial"/>
              <a:cs typeface="Arial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98159-C9B3-4B37-B592-44782B30CADF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924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>
                <a:solidFill>
                  <a:srgbClr val="006699"/>
                </a:solidFill>
              </a:defRPr>
            </a:pPr>
            <a:r>
              <a:t>Hammersmith &amp; Fulham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Secondary School Transfer Process</a:t>
            </a:r>
            <a:endParaRPr dirty="0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85088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40"/>
            </a:pPr>
            <a:r>
              <a:t>Hammersmith &amp; Fulham | School Admissions</a:t>
            </a:r>
          </a:p>
        </p:txBody>
      </p:sp>
      <p:pic>
        <p:nvPicPr>
          <p:cNvPr id="7" name="Picture 6" descr="h&amp;f_logo_2014_rgb-crop">
            <a:extLst>
              <a:ext uri="{FF2B5EF4-FFF2-40B4-BE49-F238E27FC236}">
                <a16:creationId xmlns:a16="http://schemas.microsoft.com/office/drawing/2014/main" id="{4743C8D1-C959-2BC8-221C-6A9F551FCB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61544"/>
            <a:ext cx="16764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91451"/>
            <a:ext cx="8229600" cy="1143000"/>
          </a:xfrm>
        </p:spPr>
        <p:txBody>
          <a:bodyPr/>
          <a:lstStyle/>
          <a:p>
            <a:pPr>
              <a:defRPr>
                <a:solidFill>
                  <a:srgbClr val="006699"/>
                </a:solidFill>
              </a:defRPr>
            </a:pPr>
            <a:r>
              <a:rPr dirty="0"/>
              <a:t>Apply online</a:t>
            </a: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22A4B0D2-7502-2664-1970-2801CD8E660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2609088"/>
          <a:ext cx="8229600" cy="3517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-1"/>
            <a:ext cx="9144000" cy="1054291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40"/>
            </a:pPr>
            <a:r>
              <a:t>Hammersmith &amp; Fulham | School Admissions</a:t>
            </a:r>
          </a:p>
        </p:txBody>
      </p:sp>
      <p:pic>
        <p:nvPicPr>
          <p:cNvPr id="7" name="Picture 6" descr="h&amp;f_logo_2014_rgb-crop">
            <a:extLst>
              <a:ext uri="{FF2B5EF4-FFF2-40B4-BE49-F238E27FC236}">
                <a16:creationId xmlns:a16="http://schemas.microsoft.com/office/drawing/2014/main" id="{D9CBFB04-F428-A728-7DDD-9682D36DFFB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94914"/>
            <a:ext cx="16764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472" y="1252411"/>
            <a:ext cx="8229600" cy="1143000"/>
          </a:xfrm>
        </p:spPr>
        <p:txBody>
          <a:bodyPr/>
          <a:lstStyle/>
          <a:p>
            <a:pPr>
              <a:defRPr>
                <a:solidFill>
                  <a:srgbClr val="006699"/>
                </a:solidFill>
              </a:defRPr>
            </a:pPr>
            <a:r>
              <a:rPr dirty="0"/>
              <a:t>What happens next</a:t>
            </a:r>
            <a:r>
              <a:rPr lang="en-GB" dirty="0"/>
              <a:t>…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70048"/>
            <a:ext cx="8229600" cy="3456115"/>
          </a:xfrm>
        </p:spPr>
        <p:txBody>
          <a:bodyPr/>
          <a:lstStyle/>
          <a:p>
            <a:r>
              <a:rPr dirty="0"/>
              <a:t>Offers released 1 March</a:t>
            </a:r>
          </a:p>
          <a:p>
            <a:r>
              <a:rPr dirty="0"/>
              <a:t>Accept or join waiting list</a:t>
            </a:r>
          </a:p>
          <a:p>
            <a:r>
              <a:rPr dirty="0"/>
              <a:t>Appeals available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-1"/>
            <a:ext cx="9144000" cy="1115251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40"/>
            </a:pPr>
            <a:r>
              <a:t>Hammersmith &amp; Fulham | School Admissions</a:t>
            </a:r>
          </a:p>
        </p:txBody>
      </p:sp>
      <p:pic>
        <p:nvPicPr>
          <p:cNvPr id="7" name="Picture 6" descr="h&amp;f_logo_2014_rgb-crop">
            <a:extLst>
              <a:ext uri="{FF2B5EF4-FFF2-40B4-BE49-F238E27FC236}">
                <a16:creationId xmlns:a16="http://schemas.microsoft.com/office/drawing/2014/main" id="{0BA2B280-3818-7621-BFE9-5FDFC2AB6D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0672" y="215774"/>
            <a:ext cx="16764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4DC54-46BD-0FFC-AEE6-BCC4E7E158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8103B-9E7F-3873-8A18-BC8F7F16F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472" y="1252411"/>
            <a:ext cx="8229600" cy="1143000"/>
          </a:xfrm>
        </p:spPr>
        <p:txBody>
          <a:bodyPr/>
          <a:lstStyle/>
          <a:p>
            <a:pPr>
              <a:defRPr>
                <a:solidFill>
                  <a:srgbClr val="006699"/>
                </a:solidFill>
              </a:defRPr>
            </a:pPr>
            <a:r>
              <a:rPr lang="en-GB" dirty="0"/>
              <a:t>Further information…</a:t>
            </a:r>
            <a:endParaRPr dirty="0"/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7DC79506-993F-9136-1D92-883DC9419CA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2670048"/>
          <a:ext cx="8229600" cy="34561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50498477-034B-8F79-4AB0-E27CA6880BFC}"/>
              </a:ext>
            </a:extLst>
          </p:cNvPr>
          <p:cNvSpPr/>
          <p:nvPr/>
        </p:nvSpPr>
        <p:spPr>
          <a:xfrm>
            <a:off x="0" y="-1"/>
            <a:ext cx="9144000" cy="1115251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F9489C-AAAF-4C83-4AE6-19B99FE5B1DD}"/>
              </a:ext>
            </a:extLst>
          </p:cNvPr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3F95A-92BE-6F82-4E0C-FAE76384D6C5}"/>
              </a:ext>
            </a:extLst>
          </p:cNvPr>
          <p:cNvSpPr txBox="1"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40"/>
            </a:pPr>
            <a:r>
              <a:t>Hammersmith &amp; Fulham | School Admissions</a:t>
            </a:r>
          </a:p>
        </p:txBody>
      </p:sp>
      <p:pic>
        <p:nvPicPr>
          <p:cNvPr id="7" name="Picture 6" descr="h&amp;f_logo_2014_rgb-crop">
            <a:extLst>
              <a:ext uri="{FF2B5EF4-FFF2-40B4-BE49-F238E27FC236}">
                <a16:creationId xmlns:a16="http://schemas.microsoft.com/office/drawing/2014/main" id="{3E9C93D6-7872-9322-3039-4DFDE36D4E4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0672" y="215774"/>
            <a:ext cx="1676400" cy="76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4584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856" y="1106107"/>
            <a:ext cx="8229600" cy="1143000"/>
          </a:xfrm>
        </p:spPr>
        <p:txBody>
          <a:bodyPr/>
          <a:lstStyle/>
          <a:p>
            <a:pPr>
              <a:defRPr>
                <a:solidFill>
                  <a:srgbClr val="006699"/>
                </a:solidFill>
              </a:defRPr>
            </a:pPr>
            <a:r>
              <a:rPr dirty="0"/>
              <a:t>Key 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23744"/>
            <a:ext cx="8229600" cy="3602419"/>
          </a:xfrm>
        </p:spPr>
        <p:txBody>
          <a:bodyPr/>
          <a:lstStyle/>
          <a:p>
            <a:r>
              <a:rPr dirty="0"/>
              <a:t>Sept 1 opens</a:t>
            </a:r>
          </a:p>
          <a:p>
            <a:r>
              <a:rPr dirty="0"/>
              <a:t>Oct 31 deadline</a:t>
            </a:r>
          </a:p>
          <a:p>
            <a:r>
              <a:rPr dirty="0"/>
              <a:t>March offers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-1"/>
            <a:ext cx="9144000" cy="1106107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40"/>
            </a:pPr>
            <a:r>
              <a:t>Hammersmith &amp; Fulham | School Admissions</a:t>
            </a:r>
          </a:p>
        </p:txBody>
      </p:sp>
      <p:pic>
        <p:nvPicPr>
          <p:cNvPr id="7" name="Picture 6" descr="h&amp;f_logo_2014_rgb-crop">
            <a:extLst>
              <a:ext uri="{FF2B5EF4-FFF2-40B4-BE49-F238E27FC236}">
                <a16:creationId xmlns:a16="http://schemas.microsoft.com/office/drawing/2014/main" id="{5B369C13-AC8D-76DA-72E7-A5B9C331AE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056" y="206947"/>
            <a:ext cx="16764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7638"/>
            <a:ext cx="8229600" cy="1143000"/>
          </a:xfrm>
        </p:spPr>
        <p:txBody>
          <a:bodyPr/>
          <a:lstStyle/>
          <a:p>
            <a:pPr>
              <a:defRPr>
                <a:solidFill>
                  <a:srgbClr val="006699"/>
                </a:solidFill>
              </a:defRPr>
            </a:pPr>
            <a:r>
              <a:rPr dirty="0"/>
              <a:t>Contact</a:t>
            </a: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B24EBF07-AA8F-1D89-7D83-0A0A93161F1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2987040"/>
          <a:ext cx="8229600" cy="31391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0"/>
            <a:ext cx="9144000" cy="991236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40"/>
            </a:pPr>
            <a:r>
              <a:t>Hammersmith &amp; Fulham | School Admissions</a:t>
            </a:r>
          </a:p>
        </p:txBody>
      </p:sp>
      <p:pic>
        <p:nvPicPr>
          <p:cNvPr id="7" name="Picture 6" descr="h&amp;f_logo_2014_rgb-crop">
            <a:extLst>
              <a:ext uri="{FF2B5EF4-FFF2-40B4-BE49-F238E27FC236}">
                <a16:creationId xmlns:a16="http://schemas.microsoft.com/office/drawing/2014/main" id="{61D0C36D-DA07-0D4F-B3A9-438280AB452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51739"/>
            <a:ext cx="16764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7014"/>
            <a:ext cx="8229600" cy="1143000"/>
          </a:xfrm>
        </p:spPr>
        <p:txBody>
          <a:bodyPr/>
          <a:lstStyle/>
          <a:p>
            <a:pPr>
              <a:defRPr>
                <a:solidFill>
                  <a:srgbClr val="006699"/>
                </a:solidFill>
              </a:defRPr>
            </a:pPr>
            <a:r>
              <a:rPr dirty="0"/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856" y="2581657"/>
            <a:ext cx="8229600" cy="3675888"/>
          </a:xfrm>
        </p:spPr>
        <p:txBody>
          <a:bodyPr/>
          <a:lstStyle/>
          <a:p>
            <a:r>
              <a:rPr dirty="0"/>
              <a:t>Introduction | Process | Criteria | Application | Key Dates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997014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40"/>
            </a:pPr>
            <a:r>
              <a:t>Hammersmith &amp; Fulham | School Admissions</a:t>
            </a:r>
          </a:p>
        </p:txBody>
      </p:sp>
      <p:pic>
        <p:nvPicPr>
          <p:cNvPr id="7" name="Picture 6" descr="h&amp;f_logo_2014_rgb-crop">
            <a:extLst>
              <a:ext uri="{FF2B5EF4-FFF2-40B4-BE49-F238E27FC236}">
                <a16:creationId xmlns:a16="http://schemas.microsoft.com/office/drawing/2014/main" id="{ABA705BA-F13C-D77F-E494-BB17DAB447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056" y="137160"/>
            <a:ext cx="16764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856" y="892017"/>
            <a:ext cx="8229600" cy="1143000"/>
          </a:xfrm>
        </p:spPr>
        <p:txBody>
          <a:bodyPr/>
          <a:lstStyle/>
          <a:p>
            <a:pPr>
              <a:defRPr>
                <a:solidFill>
                  <a:srgbClr val="006699"/>
                </a:solidFill>
              </a:defRPr>
            </a:pPr>
            <a:r>
              <a:rPr dirty="0"/>
              <a:t>Introduction</a:t>
            </a: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77269FC0-1BC2-DE90-E2B7-5B9B0E51814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71856" y="2298511"/>
          <a:ext cx="8229600" cy="3931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40"/>
            </a:pPr>
            <a:r>
              <a:t>Hammersmith &amp; Fulham | School Admissions</a:t>
            </a:r>
          </a:p>
        </p:txBody>
      </p:sp>
      <p:pic>
        <p:nvPicPr>
          <p:cNvPr id="7" name="Picture 6" descr="h&amp;f_logo_2014_rgb-crop">
            <a:extLst>
              <a:ext uri="{FF2B5EF4-FFF2-40B4-BE49-F238E27FC236}">
                <a16:creationId xmlns:a16="http://schemas.microsoft.com/office/drawing/2014/main" id="{0C572024-ADA3-3F89-C43B-FFC29DB4DF5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056" y="246887"/>
            <a:ext cx="16764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6008"/>
            <a:ext cx="8229600" cy="1143000"/>
          </a:xfrm>
        </p:spPr>
        <p:txBody>
          <a:bodyPr/>
          <a:lstStyle/>
          <a:p>
            <a:pPr>
              <a:defRPr>
                <a:solidFill>
                  <a:srgbClr val="006699"/>
                </a:solidFill>
              </a:defRPr>
            </a:pPr>
            <a:r>
              <a:rPr dirty="0"/>
              <a:t>Common myths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91473"/>
            <a:ext cx="8229600" cy="3684397"/>
          </a:xfrm>
        </p:spPr>
        <p:txBody>
          <a:bodyPr/>
          <a:lstStyle/>
          <a:p>
            <a:r>
              <a:rPr dirty="0"/>
              <a:t>Nearest school not guaranteed</a:t>
            </a:r>
          </a:p>
          <a:p>
            <a:r>
              <a:rPr dirty="0"/>
              <a:t>Preferences do not affect priority</a:t>
            </a:r>
          </a:p>
          <a:p>
            <a:r>
              <a:rPr dirty="0"/>
              <a:t>No automatic entitlement to specific types of school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1086008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40"/>
            </a:pPr>
            <a:r>
              <a:t>Hammersmith &amp; Fulham | School Admissions</a:t>
            </a:r>
          </a:p>
        </p:txBody>
      </p:sp>
      <p:pic>
        <p:nvPicPr>
          <p:cNvPr id="7" name="Picture 6" descr="h&amp;f_logo_2014_rgb-crop">
            <a:extLst>
              <a:ext uri="{FF2B5EF4-FFF2-40B4-BE49-F238E27FC236}">
                <a16:creationId xmlns:a16="http://schemas.microsoft.com/office/drawing/2014/main" id="{04355EA4-8AFF-38D8-97ED-7735E80CC0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162004"/>
            <a:ext cx="16764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9414"/>
            <a:ext cx="8229600" cy="1143000"/>
          </a:xfrm>
        </p:spPr>
        <p:txBody>
          <a:bodyPr/>
          <a:lstStyle/>
          <a:p>
            <a:pPr>
              <a:defRPr>
                <a:solidFill>
                  <a:srgbClr val="006699"/>
                </a:solidFill>
              </a:defRPr>
            </a:pPr>
            <a:r>
              <a:rPr dirty="0"/>
              <a:t>Application process</a:t>
            </a:r>
          </a:p>
        </p:txBody>
      </p:sp>
      <p:graphicFrame>
        <p:nvGraphicFramePr>
          <p:cNvPr id="11" name="Content Placeholder 2">
            <a:extLst>
              <a:ext uri="{FF2B5EF4-FFF2-40B4-BE49-F238E27FC236}">
                <a16:creationId xmlns:a16="http://schemas.microsoft.com/office/drawing/2014/main" id="{0A173619-7DF7-7F05-4B99-649D601DF40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2438400"/>
          <a:ext cx="8229600" cy="3687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0"/>
            <a:ext cx="9144000" cy="1143000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40"/>
            </a:pPr>
            <a:r>
              <a:t>Hammersmith &amp; Fulham | School Admissions</a:t>
            </a:r>
          </a:p>
        </p:txBody>
      </p:sp>
      <p:pic>
        <p:nvPicPr>
          <p:cNvPr id="7" name="Picture 6" descr="h&amp;f_logo_2014_rgb-crop">
            <a:extLst>
              <a:ext uri="{FF2B5EF4-FFF2-40B4-BE49-F238E27FC236}">
                <a16:creationId xmlns:a16="http://schemas.microsoft.com/office/drawing/2014/main" id="{E515DD07-15DF-7B7F-1C88-051164DC0C0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8376" y="190500"/>
            <a:ext cx="16764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03643"/>
            <a:ext cx="8229600" cy="1143000"/>
          </a:xfrm>
        </p:spPr>
        <p:txBody>
          <a:bodyPr/>
          <a:lstStyle/>
          <a:p>
            <a:pPr>
              <a:defRPr>
                <a:solidFill>
                  <a:srgbClr val="006699"/>
                </a:solidFill>
              </a:defRPr>
            </a:pPr>
            <a:r>
              <a:rPr dirty="0"/>
              <a:t>Additional requirements</a:t>
            </a: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BDEAA089-F705-AC5A-C997-5749C206CD1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57200" y="2621280"/>
          <a:ext cx="8229600" cy="35048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0" y="-1"/>
            <a:ext cx="9144000" cy="1066483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40"/>
            </a:pPr>
            <a:r>
              <a:t>Hammersmith &amp; Fulham | School Admissions</a:t>
            </a:r>
          </a:p>
        </p:txBody>
      </p:sp>
      <p:pic>
        <p:nvPicPr>
          <p:cNvPr id="7" name="Picture 6" descr="h&amp;f_logo_2014_rgb-crop">
            <a:extLst>
              <a:ext uri="{FF2B5EF4-FFF2-40B4-BE49-F238E27FC236}">
                <a16:creationId xmlns:a16="http://schemas.microsoft.com/office/drawing/2014/main" id="{D381E327-47A9-BEA6-6FF6-EA31AECFA97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720" y="167006"/>
            <a:ext cx="16764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03643"/>
            <a:ext cx="8229600" cy="1143000"/>
          </a:xfrm>
        </p:spPr>
        <p:txBody>
          <a:bodyPr/>
          <a:lstStyle/>
          <a:p>
            <a:pPr>
              <a:defRPr>
                <a:solidFill>
                  <a:srgbClr val="006699"/>
                </a:solidFill>
              </a:defRPr>
            </a:pPr>
            <a:r>
              <a:rPr dirty="0"/>
              <a:t>Oversubscription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21280"/>
            <a:ext cx="8229600" cy="3504883"/>
          </a:xfrm>
        </p:spPr>
        <p:txBody>
          <a:bodyPr/>
          <a:lstStyle/>
          <a:p>
            <a:r>
              <a:rPr dirty="0"/>
              <a:t>EHCP and LAC priority</a:t>
            </a:r>
          </a:p>
          <a:p>
            <a:r>
              <a:rPr dirty="0"/>
              <a:t>Siblings and staff children</a:t>
            </a:r>
          </a:p>
          <a:p>
            <a:r>
              <a:rPr dirty="0"/>
              <a:t>Distance or banding criteria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-1"/>
            <a:ext cx="9144000" cy="1066483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40"/>
            </a:pPr>
            <a:r>
              <a:t>Hammersmith &amp; Fulham | School Admissions</a:t>
            </a:r>
          </a:p>
        </p:txBody>
      </p:sp>
      <p:pic>
        <p:nvPicPr>
          <p:cNvPr id="7" name="Picture 6" descr="h&amp;f_logo_2014_rgb-crop">
            <a:extLst>
              <a:ext uri="{FF2B5EF4-FFF2-40B4-BE49-F238E27FC236}">
                <a16:creationId xmlns:a16="http://schemas.microsoft.com/office/drawing/2014/main" id="{AA241ADA-FE91-06B0-D745-35A5593B54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152240"/>
            <a:ext cx="16764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096"/>
            <a:ext cx="8229600" cy="1143000"/>
          </a:xfrm>
        </p:spPr>
        <p:txBody>
          <a:bodyPr/>
          <a:lstStyle/>
          <a:p>
            <a:pPr>
              <a:defRPr>
                <a:solidFill>
                  <a:srgbClr val="006699"/>
                </a:solidFill>
              </a:defRPr>
            </a:pPr>
            <a:r>
              <a:rPr dirty="0"/>
              <a:t>Things to consider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54274"/>
            <a:ext cx="8229600" cy="3800539"/>
          </a:xfrm>
        </p:spPr>
        <p:txBody>
          <a:bodyPr/>
          <a:lstStyle/>
          <a:p>
            <a:r>
              <a:rPr dirty="0"/>
              <a:t>Journey and safety</a:t>
            </a:r>
          </a:p>
          <a:p>
            <a:r>
              <a:rPr dirty="0"/>
              <a:t>Facilities and opportunities</a:t>
            </a:r>
          </a:p>
          <a:p>
            <a:r>
              <a:rPr dirty="0"/>
              <a:t>Child’s preferences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-1"/>
            <a:ext cx="9144000" cy="1003937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40"/>
            </a:pPr>
            <a:r>
              <a:t>Hammersmith &amp; Fulham | School Admissions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323534C-FC13-2984-ED3A-72630E8646CE}"/>
              </a:ext>
            </a:extLst>
          </p:cNvPr>
          <p:cNvSpPr txBox="1"/>
          <p:nvPr/>
        </p:nvSpPr>
        <p:spPr>
          <a:xfrm>
            <a:off x="7053072" y="18161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/>
              <a:t>LBHF LOGO</a:t>
            </a:r>
          </a:p>
        </p:txBody>
      </p:sp>
      <p:pic>
        <p:nvPicPr>
          <p:cNvPr id="8" name="Picture 7" descr="h&amp;f_logo_2014_rgb-crop">
            <a:extLst>
              <a:ext uri="{FF2B5EF4-FFF2-40B4-BE49-F238E27FC236}">
                <a16:creationId xmlns:a16="http://schemas.microsoft.com/office/drawing/2014/main" id="{BB89EA79-68AD-4BC8-B39D-ACD89934BE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79248"/>
            <a:ext cx="1676400" cy="76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64672-4060-F808-3983-F9B7BB11D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965FB-9540-13D6-837F-0EE81A573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141096"/>
            <a:ext cx="8229600" cy="1143000"/>
          </a:xfrm>
        </p:spPr>
        <p:txBody>
          <a:bodyPr/>
          <a:lstStyle/>
          <a:p>
            <a:pPr>
              <a:defRPr>
                <a:solidFill>
                  <a:srgbClr val="006699"/>
                </a:solidFill>
              </a:defRPr>
            </a:pPr>
            <a:r>
              <a:rPr lang="en-GB" dirty="0"/>
              <a:t>More things</a:t>
            </a:r>
            <a:r>
              <a:rPr dirty="0"/>
              <a:t>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83CD1-EE43-B304-A1B1-35BE75F53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54274"/>
            <a:ext cx="8229600" cy="3800539"/>
          </a:xfrm>
        </p:spPr>
        <p:txBody>
          <a:bodyPr/>
          <a:lstStyle/>
          <a:p>
            <a:r>
              <a:rPr lang="en-GB" dirty="0"/>
              <a:t>Open evenings/days</a:t>
            </a:r>
            <a:endParaRPr dirty="0"/>
          </a:p>
          <a:p>
            <a:r>
              <a:rPr lang="en-GB" dirty="0"/>
              <a:t>Ask questions</a:t>
            </a:r>
            <a:endParaRPr dirty="0"/>
          </a:p>
          <a:p>
            <a:r>
              <a:rPr lang="en-GB" dirty="0"/>
              <a:t>Focus on current schools’ performances</a:t>
            </a:r>
            <a:endParaRPr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6F4DCF-BE60-EF2B-BF87-91DEE181CFD7}"/>
              </a:ext>
            </a:extLst>
          </p:cNvPr>
          <p:cNvSpPr/>
          <p:nvPr/>
        </p:nvSpPr>
        <p:spPr>
          <a:xfrm>
            <a:off x="0" y="-1"/>
            <a:ext cx="9144000" cy="1003937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662F36-E8E7-52B6-8CCB-F9538B1ED71B}"/>
              </a:ext>
            </a:extLst>
          </p:cNvPr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C810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535A5D9-34B8-8992-A42C-76CC7FD1BD30}"/>
              </a:ext>
            </a:extLst>
          </p:cNvPr>
          <p:cNvSpPr txBox="1"/>
          <p:nvPr/>
        </p:nvSpPr>
        <p:spPr>
          <a:xfrm>
            <a:off x="457200" y="6446520"/>
            <a:ext cx="82296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40"/>
            </a:pPr>
            <a:r>
              <a:t>Hammersmith &amp; Fulham | School Admissions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815CE1-9673-38BE-1F3D-EDB86EE64BDD}"/>
              </a:ext>
            </a:extLst>
          </p:cNvPr>
          <p:cNvSpPr txBox="1"/>
          <p:nvPr/>
        </p:nvSpPr>
        <p:spPr>
          <a:xfrm>
            <a:off x="7053072" y="181610"/>
            <a:ext cx="18288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dirty="0"/>
              <a:t>LBHF LOGO</a:t>
            </a:r>
          </a:p>
        </p:txBody>
      </p:sp>
      <p:pic>
        <p:nvPicPr>
          <p:cNvPr id="8" name="Picture 7" descr="h&amp;f_logo_2014_rgb-crop">
            <a:extLst>
              <a:ext uri="{FF2B5EF4-FFF2-40B4-BE49-F238E27FC236}">
                <a16:creationId xmlns:a16="http://schemas.microsoft.com/office/drawing/2014/main" id="{F2A5718D-178E-F563-FC66-8641EBDE41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79248"/>
            <a:ext cx="1676400" cy="76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4674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4c31e73-8793-45d3-8139-da36f1e3d8ec" xsi:nil="true"/>
    <lcf76f155ced4ddcb4097134ff3c332f xmlns="120b00b9-d845-4586-aa36-9b19e64a321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7F7560BDD169489C32ECB7F2E01F3D" ma:contentTypeVersion="13" ma:contentTypeDescription="Create a new document." ma:contentTypeScope="" ma:versionID="be1091563ea44422e87470c4b2e04f96">
  <xsd:schema xmlns:xsd="http://www.w3.org/2001/XMLSchema" xmlns:xs="http://www.w3.org/2001/XMLSchema" xmlns:p="http://schemas.microsoft.com/office/2006/metadata/properties" xmlns:ns2="120b00b9-d845-4586-aa36-9b19e64a3217" xmlns:ns3="94c31e73-8793-45d3-8139-da36f1e3d8ec" targetNamespace="http://schemas.microsoft.com/office/2006/metadata/properties" ma:root="true" ma:fieldsID="bc8c521dde7996e7fcffca32221722c9" ns2:_="" ns3:_="">
    <xsd:import namespace="120b00b9-d845-4586-aa36-9b19e64a3217"/>
    <xsd:import namespace="94c31e73-8793-45d3-8139-da36f1e3d8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Billing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b00b9-d845-4586-aa36-9b19e64a321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8bb61a9-1cb6-416b-8dcb-4ddbf3c41e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c31e73-8793-45d3-8139-da36f1e3d8e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df9311c-1376-4604-b1e6-b5302f04fb82}" ma:internalName="TaxCatchAll" ma:showField="CatchAllData" ma:web="94c31e73-8793-45d3-8139-da36f1e3d8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C936ECD-4175-4068-89C2-6356A9C697D7}">
  <ds:schemaRefs>
    <ds:schemaRef ds:uri="http://schemas.microsoft.com/office/2006/metadata/properties"/>
    <ds:schemaRef ds:uri="http://schemas.microsoft.com/office/infopath/2007/PartnerControls"/>
    <ds:schemaRef ds:uri="94c31e73-8793-45d3-8139-da36f1e3d8ec"/>
    <ds:schemaRef ds:uri="120b00b9-d845-4586-aa36-9b19e64a3217"/>
  </ds:schemaRefs>
</ds:datastoreItem>
</file>

<file path=customXml/itemProps2.xml><?xml version="1.0" encoding="utf-8"?>
<ds:datastoreItem xmlns:ds="http://schemas.openxmlformats.org/officeDocument/2006/customXml" ds:itemID="{43FDE424-D714-4FDF-9712-C8C6B83399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0b00b9-d845-4586-aa36-9b19e64a3217"/>
    <ds:schemaRef ds:uri="94c31e73-8793-45d3-8139-da36f1e3d8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8D9D8A-3B7F-4E5E-B11F-5C5B8D2737F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2094</Words>
  <Application>Microsoft Office PowerPoint</Application>
  <PresentationFormat>On-screen Show (4:3)</PresentationFormat>
  <Paragraphs>176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Hammersmith &amp; Fulham</vt:lpstr>
      <vt:lpstr>Content</vt:lpstr>
      <vt:lpstr>Introduction</vt:lpstr>
      <vt:lpstr>Common myths</vt:lpstr>
      <vt:lpstr>Application process</vt:lpstr>
      <vt:lpstr>Additional requirements</vt:lpstr>
      <vt:lpstr>Oversubscription</vt:lpstr>
      <vt:lpstr>Things to consider</vt:lpstr>
      <vt:lpstr>More things to consider</vt:lpstr>
      <vt:lpstr>Apply online</vt:lpstr>
      <vt:lpstr>What happens next…</vt:lpstr>
      <vt:lpstr>Further information…</vt:lpstr>
      <vt:lpstr>Key dates</vt:lpstr>
      <vt:lpstr>Contact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Adeyeye Richie: H&amp;F</dc:creator>
  <cp:keywords/>
  <dc:description>generated using python-pptx</dc:description>
  <cp:lastModifiedBy>Adeyeye Richie: H&amp;F</cp:lastModifiedBy>
  <cp:revision>7</cp:revision>
  <dcterms:created xsi:type="dcterms:W3CDTF">2026-06-02T10:24:32Z</dcterms:created>
  <dcterms:modified xsi:type="dcterms:W3CDTF">2026-06-18T12:50:21Z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0x0101001B7F7560BDD169489C32ECB7F2E01F3D</vt:lpwstr>
  </property>
</Properties>
</file>